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6C00"/>
    <a:srgbClr val="48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DCAE9-8D23-4780-989C-20D63914F184}" type="datetimeFigureOut">
              <a:rPr lang="pl-PL" smtClean="0"/>
              <a:pPr/>
              <a:t>2014-04-08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4A7C3-5AB0-4ECB-84CC-6E7C4C0DB3E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EFA0-793F-4F46-91A0-6E41F8542AD2}" type="datetimeFigureOut">
              <a:rPr lang="pl-PL" smtClean="0"/>
              <a:pPr/>
              <a:t>2014-04-08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A0C1-E84F-4075-B4B2-B98E199A46E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EFA0-793F-4F46-91A0-6E41F8542AD2}" type="datetimeFigureOut">
              <a:rPr lang="pl-PL" smtClean="0"/>
              <a:pPr/>
              <a:t>2014-04-08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A0C1-E84F-4075-B4B2-B98E199A46E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EFA0-793F-4F46-91A0-6E41F8542AD2}" type="datetimeFigureOut">
              <a:rPr lang="pl-PL" smtClean="0"/>
              <a:pPr/>
              <a:t>2014-04-08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A0C1-E84F-4075-B4B2-B98E199A46E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EFA0-793F-4F46-91A0-6E41F8542AD2}" type="datetimeFigureOut">
              <a:rPr lang="pl-PL" smtClean="0"/>
              <a:pPr/>
              <a:t>2014-04-08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A0C1-E84F-4075-B4B2-B98E199A46E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EFA0-793F-4F46-91A0-6E41F8542AD2}" type="datetimeFigureOut">
              <a:rPr lang="pl-PL" smtClean="0"/>
              <a:pPr/>
              <a:t>2014-04-08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A0C1-E84F-4075-B4B2-B98E199A46E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EFA0-793F-4F46-91A0-6E41F8542AD2}" type="datetimeFigureOut">
              <a:rPr lang="pl-PL" smtClean="0"/>
              <a:pPr/>
              <a:t>2014-04-08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A0C1-E84F-4075-B4B2-B98E199A46E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EFA0-793F-4F46-91A0-6E41F8542AD2}" type="datetimeFigureOut">
              <a:rPr lang="pl-PL" smtClean="0"/>
              <a:pPr/>
              <a:t>2014-04-08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A0C1-E84F-4075-B4B2-B98E199A46E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EFA0-793F-4F46-91A0-6E41F8542AD2}" type="datetimeFigureOut">
              <a:rPr lang="pl-PL" smtClean="0"/>
              <a:pPr/>
              <a:t>2014-04-08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A0C1-E84F-4075-B4B2-B98E199A46E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EFA0-793F-4F46-91A0-6E41F8542AD2}" type="datetimeFigureOut">
              <a:rPr lang="pl-PL" smtClean="0"/>
              <a:pPr/>
              <a:t>2014-04-08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A0C1-E84F-4075-B4B2-B98E199A46E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EFA0-793F-4F46-91A0-6E41F8542AD2}" type="datetimeFigureOut">
              <a:rPr lang="pl-PL" smtClean="0"/>
              <a:pPr/>
              <a:t>2014-04-08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A0C1-E84F-4075-B4B2-B98E199A46E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EFA0-793F-4F46-91A0-6E41F8542AD2}" type="datetimeFigureOut">
              <a:rPr lang="pl-PL" smtClean="0"/>
              <a:pPr/>
              <a:t>2014-04-08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A0C1-E84F-4075-B4B2-B98E199A46E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4EFA0-793F-4F46-91A0-6E41F8542AD2}" type="datetimeFigureOut">
              <a:rPr lang="pl-PL" smtClean="0"/>
              <a:pPr/>
              <a:t>2014-04-08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8A0C1-E84F-4075-B4B2-B98E199A46E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gif"/><Relationship Id="rId7" Type="http://schemas.openxmlformats.org/officeDocument/2006/relationships/image" Target="../media/image2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7772400" cy="1470025"/>
          </a:xfrm>
        </p:spPr>
        <p:txBody>
          <a:bodyPr/>
          <a:lstStyle/>
          <a:p>
            <a:r>
              <a:rPr lang="pl-PL" i="1" dirty="0" err="1" smtClean="0"/>
              <a:t>Questionary</a:t>
            </a:r>
            <a:endParaRPr lang="pl-PL" i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1538" y="2571744"/>
            <a:ext cx="6400800" cy="1752600"/>
          </a:xfrm>
        </p:spPr>
        <p:txBody>
          <a:bodyPr/>
          <a:lstStyle/>
          <a:p>
            <a:r>
              <a:rPr lang="pl-PL" i="1" dirty="0" smtClean="0">
                <a:solidFill>
                  <a:schemeClr val="tx1"/>
                </a:solidFill>
              </a:rPr>
              <a:t>We </a:t>
            </a:r>
            <a:r>
              <a:rPr lang="pl-PL" i="1" dirty="0" err="1" smtClean="0">
                <a:solidFill>
                  <a:schemeClr val="tx1"/>
                </a:solidFill>
              </a:rPr>
              <a:t>asked</a:t>
            </a:r>
            <a:r>
              <a:rPr lang="pl-PL" i="1" dirty="0" smtClean="0">
                <a:solidFill>
                  <a:schemeClr val="tx1"/>
                </a:solidFill>
              </a:rPr>
              <a:t> 20 </a:t>
            </a:r>
            <a:r>
              <a:rPr lang="pl-PL" i="1" dirty="0" err="1" smtClean="0">
                <a:solidFill>
                  <a:schemeClr val="tx1"/>
                </a:solidFill>
              </a:rPr>
              <a:t>people</a:t>
            </a:r>
            <a:r>
              <a:rPr lang="pl-PL" i="1" dirty="0" smtClean="0">
                <a:solidFill>
                  <a:schemeClr val="tx1"/>
                </a:solidFill>
              </a:rPr>
              <a:t> </a:t>
            </a:r>
            <a:r>
              <a:rPr lang="pl-PL" i="1" dirty="0" err="1" smtClean="0">
                <a:solidFill>
                  <a:schemeClr val="tx1"/>
                </a:solidFill>
              </a:rPr>
              <a:t>some</a:t>
            </a:r>
            <a:r>
              <a:rPr lang="pl-PL" i="1" dirty="0" smtClean="0">
                <a:solidFill>
                  <a:schemeClr val="tx1"/>
                </a:solidFill>
              </a:rPr>
              <a:t> </a:t>
            </a:r>
            <a:r>
              <a:rPr lang="pl-PL" i="1" dirty="0" err="1" smtClean="0">
                <a:solidFill>
                  <a:schemeClr val="tx1"/>
                </a:solidFill>
              </a:rPr>
              <a:t>questions</a:t>
            </a:r>
            <a:r>
              <a:rPr lang="pl-PL" i="1" dirty="0" smtClean="0">
                <a:solidFill>
                  <a:schemeClr val="tx1"/>
                </a:solidFill>
              </a:rPr>
              <a:t> </a:t>
            </a:r>
            <a:r>
              <a:rPr lang="pl-PL" i="1" dirty="0" err="1" smtClean="0">
                <a:solidFill>
                  <a:schemeClr val="tx1"/>
                </a:solidFill>
              </a:rPr>
              <a:t>about</a:t>
            </a:r>
            <a:r>
              <a:rPr lang="pl-PL" i="1" dirty="0" smtClean="0">
                <a:solidFill>
                  <a:schemeClr val="tx1"/>
                </a:solidFill>
              </a:rPr>
              <a:t> </a:t>
            </a:r>
            <a:r>
              <a:rPr lang="pl-PL" i="1" dirty="0" err="1" smtClean="0">
                <a:solidFill>
                  <a:schemeClr val="tx1"/>
                </a:solidFill>
              </a:rPr>
              <a:t>other</a:t>
            </a:r>
            <a:r>
              <a:rPr lang="pl-PL" i="1" dirty="0" smtClean="0">
                <a:solidFill>
                  <a:schemeClr val="tx1"/>
                </a:solidFill>
              </a:rPr>
              <a:t> </a:t>
            </a:r>
            <a:r>
              <a:rPr lang="pl-PL" i="1" dirty="0" err="1" smtClean="0">
                <a:solidFill>
                  <a:schemeClr val="tx1"/>
                </a:solidFill>
              </a:rPr>
              <a:t>countries</a:t>
            </a:r>
            <a:r>
              <a:rPr lang="pl-PL" i="1" dirty="0" smtClean="0">
                <a:solidFill>
                  <a:schemeClr val="tx1"/>
                </a:solidFill>
              </a:rPr>
              <a:t>, so </a:t>
            </a:r>
            <a:r>
              <a:rPr lang="pl-PL" i="1" dirty="0" err="1" smtClean="0">
                <a:solidFill>
                  <a:schemeClr val="tx1"/>
                </a:solidFill>
              </a:rPr>
              <a:t>here</a:t>
            </a:r>
            <a:r>
              <a:rPr lang="pl-PL" i="1" dirty="0" smtClean="0">
                <a:solidFill>
                  <a:schemeClr val="tx1"/>
                </a:solidFill>
              </a:rPr>
              <a:t> </a:t>
            </a:r>
            <a:r>
              <a:rPr lang="pl-PL" i="1" dirty="0" err="1" smtClean="0">
                <a:solidFill>
                  <a:schemeClr val="tx1"/>
                </a:solidFill>
              </a:rPr>
              <a:t>are</a:t>
            </a:r>
            <a:r>
              <a:rPr lang="pl-PL" i="1" dirty="0" smtClean="0">
                <a:solidFill>
                  <a:schemeClr val="tx1"/>
                </a:solidFill>
              </a:rPr>
              <a:t> </a:t>
            </a:r>
            <a:r>
              <a:rPr lang="pl-PL" i="1" dirty="0" err="1" smtClean="0">
                <a:solidFill>
                  <a:schemeClr val="tx1"/>
                </a:solidFill>
              </a:rPr>
              <a:t>the</a:t>
            </a:r>
            <a:r>
              <a:rPr lang="pl-PL" i="1" dirty="0" smtClean="0">
                <a:solidFill>
                  <a:schemeClr val="tx1"/>
                </a:solidFill>
              </a:rPr>
              <a:t> </a:t>
            </a:r>
            <a:r>
              <a:rPr lang="pl-PL" i="1" dirty="0" err="1" smtClean="0">
                <a:solidFill>
                  <a:schemeClr val="tx1"/>
                </a:solidFill>
              </a:rPr>
              <a:t>questions</a:t>
            </a:r>
            <a:r>
              <a:rPr lang="pl-PL" i="1" dirty="0" smtClean="0">
                <a:solidFill>
                  <a:schemeClr val="tx1"/>
                </a:solidFill>
              </a:rPr>
              <a:t>:</a:t>
            </a:r>
            <a:endParaRPr lang="pl-PL" i="1" dirty="0">
              <a:solidFill>
                <a:schemeClr val="tx1"/>
              </a:solidFill>
            </a:endParaRPr>
          </a:p>
        </p:txBody>
      </p:sp>
      <p:sp>
        <p:nvSpPr>
          <p:cNvPr id="8194" name="AutoShape 2" descr="data:image/jpeg;base64,/9j/4AAQSkZJRgABAQAAAQABAAD/2wCEAAkGBxIQEBIUEBMQFBAUFRAUEBIQEhUUFBUUFBIWFhQVFhQYHCggGBolHRQUITEhJSkrLi4uFx8zODMsNygtLisBCgoKDg0OGhAQGCwcHBwsLCwsLCwsLCwsLCwsLCwsLCwsLCwsLCwsLCwsLCw3LCwsLCwsNywsLCw3LCwsLCwsLP/AABEIAOYA2wMBEQACEQEDEQH/xAAbAAEAAgMBAQAAAAAAAAAAAAAABQYBBAcDAv/EAD8QAAIBAgMFBgMGBQALAAAAAAABAgMRBAUhBhIxQVETIjJhcYEHkbEUQlJiodEjM3LB4RUkJTRTc4KSorLw/8QAGgEBAAMBAQEAAAAAAAAAAAAAAAIDBAUBBv/EACoRAQACAgICAQQCAQUBAAAAAAABAgMRBCESMUETIjJRBRRxFSMzYWJC/9oADAMBAAIRAxEAPwDuIAAAAAAAAAAAAAAAAAAAAAAAAAAAAAAAAAAAGLh5suHrIAAAAAAAAAAAAAAAABi4GQMAZAwAAyAAAYbAw5dQNarmFKPGcfmiFr1/aE5Kw8lm9G/jj8yMZa/tD69P22KWMhLwyi/cnF6z8rIvE/L3uSSZAAAAAAAAAAAAABhsDUx2YU6Mb1JJdFzZC2SK+0L5IrCCqbVuT/hUpyXWzKJz79QzTyZn1Dye0ldcaE7ejPPrX/SP1r/p60Nr43tUg4nscn9w9jlT8wmcHm9Krwkr9GXVy1t8rqZq2b9yxcIPWQPlsCGzrPY0e5Fb9V8Irl5soyZddQzZeRFeo9oqOX4zE61Z9nF8iuKZLdzKmMWXJ3M6hsQ2Qh96rNs9+hMpf1I+bPHFbI2V6U3fozyePoniR8ICuqtCVpXVupmvNqSyX88cprItpGpKNV3i9E3xTNGHNvqWnj8jfUrkmbG9kAAAAAAAAAAAAPHE1VCLlLgk2zybahG1vGquZXgPtcnXr3cW32cHwST4mauPz7n0y48c5J3PpYqVCEVaMUl5I0RSsdQ0xSsdQ+2l5Hs6e6q08blNGqrSgr8mlZohbHWY7RtiraFKzXL54Wfdb3eK8zFkrNJ6czLScc7hLZBtBqoVHo+DfJluHNvppwcjfUrambG72HqO5eGNrdnTlP8ADFv9Cu8/bJkt41lC7M5enHt6utSbbTetlfQqxUiY8pZsGOJjyssDL5apR2JzqlTdm/dFX1a7UznpE6b1CqpxUo6p6otjtdE7Q+0+BU6e9bVcyjNSNbZeRjiYUCWl+v7GGnVnOx9XdNyWvv4elLrFHUr6dmk9JAkmAYAXPJ6C42Fz0LnjwuO3rFz15tlB6yBoZ1QdShUiuLi7FeSN1V5Y3Rp7M4uM6EUvFDuyXNW8iOGY8YhVx561+krXqNRk1xSbLbb00W6hSsdtDUhPRvTj09DD9WZtpzfrWm2lywVVzpxlJWbSbXsbYnbo17jtHbT0FKjd8VwIZo3VTyI3Vz5Ss3Y51J1Zyse4s6bk9RyoU2+Lir/I6lZnTtY/xbpNNpZtQdShUiuLi7FWSPtnSvLXdZaOzOOjOjGDdqkO7KL46EMN48dKsGSPHxn2mKiumuqaLvcNEx05xtHRlTqbt7y4RSfXgc+1NX6cu2P/AHF9yWi4YelGXiUVf1N9Y1Dp0jUaYziSVGV/L6kM34yrzzqkuZYqWsn1bsc6n5OXjjdnTMjodnh6UXxUY391c6lfTr0jUJAkmxcDTx+Z0aCvVqRj6vX5Fd8la+5VWy1p7lWMd8QsNBvc3p9GlZfqZrc2semO/wDIUr6naExXxLm/5dOK82238jPb+Qn4hkv/AClviGg/iHiW+MUv6Cr+9dX/AKlkfVP4g1+cv/FD+9d5H8jkbuF+IFS/ecH5ONiyOdZbX+SsmsLtun46aa/JL9y+nNifbTj/AJHftPZftDh62kZpS/DPR+1+Jqrnpb5bKcml/lK7xbC+GGHiGx2RNz7ShN06nO3hfqjPbD8wz5MG/wAenk6uOit106cvzKVjzWWPh5/uRGtI3C7LVKlVTxDSimm4x1vrex5jw6nco48Gp3K4QSSsuC0XsaWuEHtPilGnb5mbkX1GmPlZNRpQVFykorjJpJeplw18pYsNZtZ1TA0dynCP4YxX6HT107MRqNPex6kWCP8AlE47IadWW+t6FT8VN2ZTbDv0qtgie4eEclrLT7TVt+tvUj9Gf2rjBb5l74HIaVOW+96c/wAU9SdMMV7lZTBFe5SVaqoRblwJ2vruVlrxWNype0meb14x9DBlta86q5mbJbJOoeWzWz0qs41aqcaS1jF8ZPk7dC/Dh1G5aOPg13K+pGmG1iR7Ovl5P/agbXbdqm3SwrTktJVHql1t+5zeRzNTqrlcvn6+2ntQYRxOMm7KdST4tvRf9T0MMUy5Jc7wz55S+G2NqPWtUhDrGPel+xqpwJn3LZT+MnXct2nsfQXGdSXsl9DRXgU+ZaqfxlPmX29laHLtPmS/pUS/0+jXrbJQfhnNeqTR5PBr8PJ/j6InG7PVaetlOPWPH5GbJwpj0yZeB4+kdGM4eFvTkZLY7UlgyYrUbWHzT8fz4HlbzEvK5LVn2tGTbV1aNu92lPnGT1S/Kzbj5E/t0cPLmJ9ui5PmtPFQU6b9U+KfRnSx5ItDrY8tbx0kETWAHnVqKKu9ERm0Qja0VQeZ7RRp6R46+pmvyf0yZOV8Qp2YZlLES4N6+GOrZRq2Se2TxvkntYtldnpRkq1dWkv5cOl+bNWLF4t2HD4rekaGpkDFgMgAPlnjxT9qc1a7sX1X+TBnyTM6c3k5JtOoauyWSqvLtqusIv8Ahp/efVl+HHqNr+Pi1G5XqKsaWwY1s9qL8Sdo3QgqFJ2qVFeb5xh5eZg5nI8Y8Y9uZz+T4R419qts1sx2kVWxN1T+5TvrPzfkZ+LxJt91mXh8GbW8rLjRou27Tiox6RVkdSuOtfUO3Wla+ob2HyhviTSb1LJ0lqeageqyqPQ9GJZVEDWr5OuQl5MRPtUdotmuM4K0lxXUy58HlG2Tk8eJruFGx2Gtqvc4+SmpcHLj01aVZx4FdbaUVtpO5Fn0sLVVSL7r0qx5OPPTqdDDl1Lq8bNqY07Rg8TGrCM4O8ZJNPyOrE7h2q28o29pysm+gmdPZUzaTOW24xf+EYMmSbTqHLz5ptOoR+RZDPFvfm3Glfjzl6FmPB8ytw8f5lecBllKgrU4JefP5mqKxDdFYhuEkmQAAAAA8cXK0JPomRt6lC/4y5lnFRyqS+XzOZHdnIr3ft0XJ6Cp0KUUtFCP0OpHqHYr1EN49SfMmeTOnkzqHF6v+0M0lva09+V/KEOXzRxv+XNuPhwP+bkdfC/0KHaS0XdWiS5LkdmK9RDv61EaT2EwUYrgevW1ZIDyxOJjTV5tRXmRteK+0bXrX3KNe0uGTs521tqnb5lf16KY5VJSlGtGcU4tSi+DT0LYmJ9L4tE+nqevXhicOprzE+tHuNOZ7W5SqVWSS0mt5et9TmcvHqduLzqRWVErQ3ZNHLtDkXjRGWjLsVu1+G0bdS+F+ZuphtyT1pycfZ6o7WC24fQca3lC2Z1X3aT89CWadQnntqrnW66tVJ/enGPtcw4Y3ZzcEeV3T8Jh1ThGMeEUkdGImHYiNQ9kSesgAAAAAA8cXG8JLqn9Dy3qUb/jLmOZxtUl/wDWscv1Zxtau6Bs3iu1w1OXlZ+x06zuIdik7rCUJJvHEJuMkuNnYjZG3pxjY2VsbNPi1UXvvM5PEnWWXC4k6z2dayqjaNzszLvzO0meD5kgbmPTnG0Oat1KkpfdclFPlbQ4/IvabuBy7zN/am4jOZTbvwM1bdstL9rj8K81lJ16cn3I7jgul27/AEOtx56dviW26RFmtu+X0BU9u6C3Kcue81+hi5cdMHPiPDbkmZwtUa8zjX9vn8ntqdSWL8ksHtdfhZVt239UfojtcZ9Bw1+2l3nRW5Fyfl6FmavlGlvIrM16VHKcLU+0Ur05rvptuL6mfFj1LNgx2rLphudFkAAAAAAAD5keTG4NbVvG5FhYycqu87u9ruxRNax7ZbUpWe0tlE6O4o0N1RX3UW0tWfS7HNZjpIE1j5YJ/TjG12Bngcc6lNWhKW/TfK78UWcfkVnHk8ofP8vHPHzeUenRtk8+pYqkt1pTVt+m+Kfl1N+HPGR1+PyceWPtntYEzRqWnUstif0f4c626y3cnKovBPj5Ssc7lYvHtx+bh8Z83MsZPdT9zDjpMy52Ck+W13+GWGlCm6j41ZK39K4HYwU1DvcamodXwr7qNMtcvY8Fb20l/Dgusv7GPlz9rn/yH4w4/m8r1JWONf2+fv8AlKPqOyZPDHa3j1+5ePhhStSlL8c//XQ7XGh9DxY1Do2OzJUYLrbmSyZPBLLn8YaGVbRRqVFGVu9pFkMeXylXiz+UrKaWwAAAAAAAAwwelN2ulOMnxs+D/sYs9JmXP5OO0z01Ni+0libpS7NRe9J8G+ViWCswnxaWj2vxrbWGgIXaPKYYim41IqS5dU+qK8mOt47V5MVckas5ji9mMThp7+Gk3bVOL3ZJf3OZfi5Mf4TtxsnCyYZ3jlu4PbfH4fSvSdSK/HFxf/dYU5OWn5Rt7TmZsf5VmUivijp/uz3unaafOxZ/f/8AK2f5PXfirud7R4rHuypyUPu06actfN21KMmbJl+GXJmyZ7b1qGngtk6lWaliO5TVnuvWUvJ9DVx8E/Lbx+NOu3R8jwSW6oq0VZJeR0IjTpxXUaW+krJAZcrD1D3cKHtlmalKTT7sFurXi+pyeXl3OocLn5otbr4cvxFTek2c2XLmdzto4yd7Rjq20vnpY3cfHLocbG67shgOxpU4dEr26vVnXxV8Yd7FXxhP59lEq0U6b7yVmnzK8uLyhTmw+XpD5Hs1WjWjOqlGEXdK+raPMeLxRxYJrO14NDWAAAAAAAAYA+KtGMl3kmvNXPNRLzWylSjFWikl5Kx7ERBEaegegHzON1qBHYvLlLVDcm5RtTCSXFJr8yT+pCazPuHk137eaor/AIVO/wDy4/sefSr+kfp0n3D6mpfdjFf0xS+hKtdeoexWI9VfFHK5Sd3fzJ7hL0nMFg1BeZ4f5bVSqoq7aSXNnkzp5Noj2rGebRR3WoO0fvT4fI5/I5X/AMw5fJ5kd1hzHPM17V7sfCjmWmZlxZtMq/iMQoLzLaYvlfiw77TmxWSSqT+0VU91fy0+b6+h1MFNQ7ODDrTrmR4bma2/WlgsBiwNy+gAAAAAAAAAAAAAAAAD5lBPiB8PDx6AFQj0A+oxSDxrY/HRox3pP0XVld8kVjarNmrjrufaibQbQX1m7L7sEcnNypvLicjlWv8A4UPM83nVbu7R6GWIm0scRa8omEp1pblCLlJ9DVi48t2LidrNkuxiTU8S1KXFU14b+Z0aYNOpTjaX7LcBdqysuSXA0xGoaojULbhKCgg9bAAAAAAAAAAAAAAAAAAAAAAADwxWIVODlJ6JEb2isblDJeKxuXOdpM7espcXfcj0Rxc+abS+f5Oebz36UDHYtzblJsz1ibSy1r5y8Mry6pjqm7Hu0l458rfudLBx3V43HdHybJoUIqFKNusn4n5tnQrWIdWmOtY6WbA5RfiST2ncNhVBaI8Gwj0ZAwBkAAAAAAAAAAAAAAAAAAAMMCp7W4/Xcv3Y6z9eSObzMu/scnnZdz4Q5Vm+NdWb6X0OXPc6ce07nxRCoyr1Y0oX1etuS5s38fE6PFwOk5Nl7pwjTpRSiuduLtq2dGtNOtSJrGtLXl+X1FZku0u0mo1UO3nbDrVFxTHZuzMca+Y8pPKY9vWON6oeSXm94V0yUSlFnsSSAAAAAAAAAAAAAAAAADDAxOVk30TPJ9PLdQ5PtVjW9938UpW9Dh57bs+c5GTdtqNOWjZRSN2ZsUbssnw+wCaqVWtW92Podrj06fQcSnW3VcnwaSTaNfTZCYWh509AFjx48auGjLlqeTCM120K1HdZVMK5q8lKw2jvTbwmJ1s+HIsiy2LJBE1jIAAAAAAPlsDxq4yEfFJIh5wjN6w8lmlL8aH1Ko/Vq94YmMuEov3PYvEpRaJ+XqmewkHoyAAwwNfMJ2pTfSMvoQyTqqGXqsuMbRz7sfc4F/2+Yyq3UXdYw+zj/k6J8PKH+rU/WX1O7h/F9JxteMukQjuw0LJWS061ZlUzKqZljDV3vpL39CdU6bSiJrADWxcSFlV0bLiVSr0wuK9USrCVU5HgXL2QAAAAAwwIbMcZOU1SpeJ+J9Cm9pmdQzXyTa3jD6oZHC3fblLnqIxftKMP7esskpfh/U9+jD36FWvUyFfcnJepGcWvSM4P1LXksRQ570TzV4Q1erawmdxek1Zkoy66lOuaI9pWnVUleLTRbExK6LRL7uepDPBp5sv4NT+mX0I5I+2VeX8JcZ2id1H3OBeHzWVAPgeYvaGCfuX74aYiTpNJX3Ztfpc7OCdw+g489Okxqzt4C/tp7eEsLOT1sjzxlHxmWzhsKoeb6k4jSyI02D16w5JHkvPTSxdYrmVV5aLZHSMQ98DRcpbz4Lh5lkQnWEqia1kAAAAAMNgQV+yxb3uE/C/Mz+rsnrInImhr3tmTA8ftMeqI+cbQ867emj6EupS1Eo/MMqhUV0rT5NFdqQrtjjSDpV50ZWbas7Mzx5Vll3akrBgMeqi/MaaX8mqmSJbxNa8Mar05r8svoyNvSF4+1wrOa7u007q6aszkWxbcO2HaDnOctIwl7RZKmKay9px5j06D8MsPUpRn2icVKSaT4m7jxMOnxK2j26pSeiNTY+kePCUrcRM6eTOmtWxViE2Vzdp1MU2Q3Mody+YYec+C92exVKKNqll64yd/InFU4q3YxtwJJafQegAAAAAYsBq43BxqxtJa8muKZC1doWpEtGGIq0O7UTlDlNcfdEIm1elUbr03PtlOcXaa4ddSXlGlk3pruVZxWIabtLRGaY+72xT+XSZ2drTmpN33fu3NNIa8e9JksXITP8MnaXXRlOX0z569IOjWcXo35GaLallrbUrXlmL7WF3xWjNtZ3DfS24bckSTVvOstg25blPnduK+pGa09yhNMcd2QkIU72UoX6aIhGTEhGXDvUJfLsBJNPkW11PpdH/Sz0o2SAzOVjyZeTOkdia7KplRadtZJydlqz2IexCRw2CUdXq/MsiIXRDasevSwGQAAAAAAAAGGBiSuDUS06+V0p8Y2fVaFc44lVOGstb/AEBSvrvPyuIxxBGKI9JKlTUUlFWS5InEaWRD0PXqJzuorW6XKMss2eVY5sysnyntmL3qdNPmbMTdi9J6TLVyibRZxvOTbtTi2oxXO2jucnkZpmdOJy+RNp1Cl4nOlJ2toZPKGGuTvpYditqZxxEKFSW9TqO0N7VxdtEn0Ojx8s+nX4ua3qZdPTOg6TWxciFpV39I18WVR7Uw28thrJltV1EgTWMgAAAAAAAAAAAAAwwPKpXjHiyM20jN4hrzzGK/zoQnNCuc8NavnEVwaK5zbV25CExuMdR6XKrW2z2v5NNN3SWsnwR7jrtKlNrfk2D7Gmk/E9Wa6xptpXUNypG6a6pr5nspT6cc2hvGVSnK6cZS91yONmxz5Pn8+KfJVJ6cTN9OdskYZ29cgrOWNoKF7qab9joceutOpx6TEw79ltbeidOHYhnGkLK7NB38yuIQiG3lyabunbzLawsqkCSbIAAAAAAAAAAAAYYEdmOO3bpe5Tkya6UZcmoV3EY+UudkZ/bJubPKhhqtV9yLfm+BZGPayuKZSNPZ6o/FOK9Fcn9FbGB7R2afOo/ZWJRiTjCksBlVOjrFXl1fEnFdLIpEN9EkhgVHbHZ6GJ72salmt5c/UoyYvJRl48ZO3Pq2xM3LvVo28ou5V/WURxU1kGzlPDO8Lym+M5cfYvpj0048MVdEyem1FXLVreqTS4nkozOmvLF2ITZHzZp4xN2Z7FnsWbSJpsgAAAAAAAAAAAB5Yme7FvyPLekbTqFSzCreVjFee3PvO5ZyrA9tUtLwR1Zbiq0Yawt0IJJJKyXI0tOn1YPWQAAAB5VaSktQIytlCbuHu3ph8qjHUPEjTp2A+MRS3loRl5MbR08PK/BkPBTNH1Rwcm1fREojSdapRE1jIAAAAAAAAAAAAa+No9pBxTs+pG0bRtG4VrF5TVjdpby8ii2L5Zpw/KS2cw0oxk5ppt8+hbSul2ONQmyxaAAAAAAAAAAGGAGwGxkAAAAAAAAAAAAMMHwhs0xrhJrXTgUZJmJZct5iemjh83knztzTIUvO0ceSVjw9VTipLg1c0xO4aqvU9SAAAAAAAAAAAAAAAAAAAAAAAAAAAxYDSzHLlWXGz5NHk1iULUiULLZ6pfxRsVfTVfR7WHC0dyEYrkki2sL6xqHsj16yAAAAAAAAAAAAAAAAAAAAAAAAAAADDAwNmw9evo8eAAAAAAAAAAAAAAAAAAAAAAAD/9k="/>
          <p:cNvSpPr>
            <a:spLocks noChangeAspect="1" noChangeArrowheads="1"/>
          </p:cNvSpPr>
          <p:nvPr/>
        </p:nvSpPr>
        <p:spPr bwMode="auto">
          <a:xfrm>
            <a:off x="155575" y="-1462088"/>
            <a:ext cx="2895600" cy="3048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196" name="AutoShape 4" descr="data:image/jpeg;base64,/9j/4AAQSkZJRgABAQAAAQABAAD/2wCEAAkGBxIQEBIUEBMQFBAUFRAUEBIQEhUUFBUUFBIWFhQVFhQYHCggGBolHRQUITEhJSkrLi4uFx8zODMsNygtLisBCgoKDg0OGhAQGCwcHBwsLCwsLCwsLCwsLCwsLCwsLCwsLCwsLCwsLCwsLCw3LCwsLCwsNywsLCw3LCwsLCwsLP/AABEIAOYA2wMBEQACEQEDEQH/xAAbAAEAAgMBAQAAAAAAAAAAAAAABQYBBAcDAv/EAD8QAAIBAgMFBgMGBQALAAAAAAABAgMRBAUhBhIxQVETIjJhcYEHkbEUQlJiodEjM3LB4RUkJTRTc4KSorLw/8QAGgEBAAMBAQEAAAAAAAAAAAAAAAIDBAUBBv/EACoRAQACAgICAQQCAQUBAAAAAAABAgMRBCESMUETIjJRBRRxFSMzYWJC/9oADAMBAAIRAxEAPwDuIAAAAAAAAAAAAAAAAAAAAAAAAAAAAAAAAAAAGLh5suHrIAAAAAAAAAAAAAAAABi4GQMAZAwAAyAAAYbAw5dQNarmFKPGcfmiFr1/aE5Kw8lm9G/jj8yMZa/tD69P22KWMhLwyi/cnF6z8rIvE/L3uSSZAAAAAAAAAAAAABhsDUx2YU6Mb1JJdFzZC2SK+0L5IrCCqbVuT/hUpyXWzKJz79QzTyZn1Dye0ldcaE7ejPPrX/SP1r/p60Nr43tUg4nscn9w9jlT8wmcHm9Krwkr9GXVy1t8rqZq2b9yxcIPWQPlsCGzrPY0e5Fb9V8Irl5soyZddQzZeRFeo9oqOX4zE61Z9nF8iuKZLdzKmMWXJ3M6hsQ2Qh96rNs9+hMpf1I+bPHFbI2V6U3fozyePoniR8ICuqtCVpXVupmvNqSyX88cprItpGpKNV3i9E3xTNGHNvqWnj8jfUrkmbG9kAAAAAAAAAAAAPHE1VCLlLgk2zybahG1vGquZXgPtcnXr3cW32cHwST4mauPz7n0y48c5J3PpYqVCEVaMUl5I0RSsdQ0xSsdQ+2l5Hs6e6q08blNGqrSgr8mlZohbHWY7RtiraFKzXL54Wfdb3eK8zFkrNJ6czLScc7hLZBtBqoVHo+DfJluHNvppwcjfUrambG72HqO5eGNrdnTlP8ADFv9Cu8/bJkt41lC7M5enHt6utSbbTetlfQqxUiY8pZsGOJjyssDL5apR2JzqlTdm/dFX1a7UznpE6b1CqpxUo6p6otjtdE7Q+0+BU6e9bVcyjNSNbZeRjiYUCWl+v7GGnVnOx9XdNyWvv4elLrFHUr6dmk9JAkmAYAXPJ6C42Fz0LnjwuO3rFz15tlB6yBoZ1QdShUiuLi7FeSN1V5Y3Rp7M4uM6EUvFDuyXNW8iOGY8YhVx561+krXqNRk1xSbLbb00W6hSsdtDUhPRvTj09DD9WZtpzfrWm2lywVVzpxlJWbSbXsbYnbo17jtHbT0FKjd8VwIZo3VTyI3Vz5Ss3Y51J1Zyse4s6bk9RyoU2+Lir/I6lZnTtY/xbpNNpZtQdShUiuLi7FWSPtnSvLXdZaOzOOjOjGDdqkO7KL46EMN48dKsGSPHxn2mKiumuqaLvcNEx05xtHRlTqbt7y4RSfXgc+1NX6cu2P/AHF9yWi4YelGXiUVf1N9Y1Dp0jUaYziSVGV/L6kM34yrzzqkuZYqWsn1bsc6n5OXjjdnTMjodnh6UXxUY391c6lfTr0jUJAkmxcDTx+Z0aCvVqRj6vX5Fd8la+5VWy1p7lWMd8QsNBvc3p9GlZfqZrc2semO/wDIUr6naExXxLm/5dOK82238jPb+Qn4hkv/AClviGg/iHiW+MUv6Cr+9dX/AKlkfVP4g1+cv/FD+9d5H8jkbuF+IFS/ecH5ONiyOdZbX+SsmsLtun46aa/JL9y+nNifbTj/AJHftPZftDh62kZpS/DPR+1+Jqrnpb5bKcml/lK7xbC+GGHiGx2RNz7ShN06nO3hfqjPbD8wz5MG/wAenk6uOit106cvzKVjzWWPh5/uRGtI3C7LVKlVTxDSimm4x1vrex5jw6nco48Gp3K4QSSsuC0XsaWuEHtPilGnb5mbkX1GmPlZNRpQVFykorjJpJeplw18pYsNZtZ1TA0dynCP4YxX6HT107MRqNPex6kWCP8AlE47IadWW+t6FT8VN2ZTbDv0qtgie4eEclrLT7TVt+tvUj9Gf2rjBb5l74HIaVOW+96c/wAU9SdMMV7lZTBFe5SVaqoRblwJ2vruVlrxWNype0meb14x9DBlta86q5mbJbJOoeWzWz0qs41aqcaS1jF8ZPk7dC/Dh1G5aOPg13K+pGmG1iR7Ovl5P/agbXbdqm3SwrTktJVHql1t+5zeRzNTqrlcvn6+2ntQYRxOMm7KdST4tvRf9T0MMUy5Jc7wz55S+G2NqPWtUhDrGPel+xqpwJn3LZT+MnXct2nsfQXGdSXsl9DRXgU+ZaqfxlPmX29laHLtPmS/pUS/0+jXrbJQfhnNeqTR5PBr8PJ/j6InG7PVaetlOPWPH5GbJwpj0yZeB4+kdGM4eFvTkZLY7UlgyYrUbWHzT8fz4HlbzEvK5LVn2tGTbV1aNu92lPnGT1S/Kzbj5E/t0cPLmJ9ui5PmtPFQU6b9U+KfRnSx5ItDrY8tbx0kETWAHnVqKKu9ERm0Qja0VQeZ7RRp6R46+pmvyf0yZOV8Qp2YZlLES4N6+GOrZRq2Se2TxvkntYtldnpRkq1dWkv5cOl+bNWLF4t2HD4rekaGpkDFgMgAPlnjxT9qc1a7sX1X+TBnyTM6c3k5JtOoauyWSqvLtqusIv8Ahp/efVl+HHqNr+Pi1G5XqKsaWwY1s9qL8Sdo3QgqFJ2qVFeb5xh5eZg5nI8Y8Y9uZz+T4R419qts1sx2kVWxN1T+5TvrPzfkZ+LxJt91mXh8GbW8rLjRou27Tiox6RVkdSuOtfUO3Wla+ob2HyhviTSb1LJ0lqeageqyqPQ9GJZVEDWr5OuQl5MRPtUdotmuM4K0lxXUy58HlG2Tk8eJruFGx2Gtqvc4+SmpcHLj01aVZx4FdbaUVtpO5Fn0sLVVSL7r0qx5OPPTqdDDl1Lq8bNqY07Rg8TGrCM4O8ZJNPyOrE7h2q28o29pysm+gmdPZUzaTOW24xf+EYMmSbTqHLz5ptOoR+RZDPFvfm3Glfjzl6FmPB8ytw8f5lecBllKgrU4JefP5mqKxDdFYhuEkmQAAAAA8cXK0JPomRt6lC/4y5lnFRyqS+XzOZHdnIr3ft0XJ6Cp0KUUtFCP0OpHqHYr1EN49SfMmeTOnkzqHF6v+0M0lva09+V/KEOXzRxv+XNuPhwP+bkdfC/0KHaS0XdWiS5LkdmK9RDv61EaT2EwUYrgevW1ZIDyxOJjTV5tRXmRteK+0bXrX3KNe0uGTs521tqnb5lf16KY5VJSlGtGcU4tSi+DT0LYmJ9L4tE+nqevXhicOprzE+tHuNOZ7W5SqVWSS0mt5et9TmcvHqduLzqRWVErQ3ZNHLtDkXjRGWjLsVu1+G0bdS+F+ZuphtyT1pycfZ6o7WC24fQca3lC2Z1X3aT89CWadQnntqrnW66tVJ/enGPtcw4Y3ZzcEeV3T8Jh1ThGMeEUkdGImHYiNQ9kSesgAAAAAA8cXG8JLqn9Dy3qUb/jLmOZxtUl/wDWscv1Zxtau6Bs3iu1w1OXlZ+x06zuIdik7rCUJJvHEJuMkuNnYjZG3pxjY2VsbNPi1UXvvM5PEnWWXC4k6z2dayqjaNzszLvzO0meD5kgbmPTnG0Oat1KkpfdclFPlbQ4/IvabuBy7zN/am4jOZTbvwM1bdstL9rj8K81lJ16cn3I7jgul27/AEOtx56dviW26RFmtu+X0BU9u6C3Kcue81+hi5cdMHPiPDbkmZwtUa8zjX9vn8ntqdSWL8ksHtdfhZVt239UfojtcZ9Bw1+2l3nRW5Fyfl6FmavlGlvIrM16VHKcLU+0Ur05rvptuL6mfFj1LNgx2rLphudFkAAAAAAAD5keTG4NbVvG5FhYycqu87u9ruxRNax7ZbUpWe0tlE6O4o0N1RX3UW0tWfS7HNZjpIE1j5YJ/TjG12Bngcc6lNWhKW/TfK78UWcfkVnHk8ofP8vHPHzeUenRtk8+pYqkt1pTVt+m+Kfl1N+HPGR1+PyceWPtntYEzRqWnUstif0f4c626y3cnKovBPj5Ssc7lYvHtx+bh8Z83MsZPdT9zDjpMy52Ck+W13+GWGlCm6j41ZK39K4HYwU1DvcamodXwr7qNMtcvY8Fb20l/Dgusv7GPlz9rn/yH4w4/m8r1JWONf2+fv8AlKPqOyZPDHa3j1+5ePhhStSlL8c//XQ7XGh9DxY1Do2OzJUYLrbmSyZPBLLn8YaGVbRRqVFGVu9pFkMeXylXiz+UrKaWwAAAAAAAAwwelN2ulOMnxs+D/sYs9JmXP5OO0z01Ni+0libpS7NRe9J8G+ViWCswnxaWj2vxrbWGgIXaPKYYim41IqS5dU+qK8mOt47V5MVckas5ji9mMThp7+Gk3bVOL3ZJf3OZfi5Mf4TtxsnCyYZ3jlu4PbfH4fSvSdSK/HFxf/dYU5OWn5Rt7TmZsf5VmUivijp/uz3unaafOxZ/f/8AK2f5PXfirud7R4rHuypyUPu06actfN21KMmbJl+GXJmyZ7b1qGngtk6lWaliO5TVnuvWUvJ9DVx8E/Lbx+NOu3R8jwSW6oq0VZJeR0IjTpxXUaW+krJAZcrD1D3cKHtlmalKTT7sFurXi+pyeXl3OocLn5otbr4cvxFTek2c2XLmdzto4yd7Rjq20vnpY3cfHLocbG67shgOxpU4dEr26vVnXxV8Yd7FXxhP59lEq0U6b7yVmnzK8uLyhTmw+XpD5Hs1WjWjOqlGEXdK+raPMeLxRxYJrO14NDWAAAAAAAAYA+KtGMl3kmvNXPNRLzWylSjFWikl5Kx7ERBEaegegHzON1qBHYvLlLVDcm5RtTCSXFJr8yT+pCazPuHk137eaor/AIVO/wDy4/sefSr+kfp0n3D6mpfdjFf0xS+hKtdeoexWI9VfFHK5Sd3fzJ7hL0nMFg1BeZ4f5bVSqoq7aSXNnkzp5Noj2rGebRR3WoO0fvT4fI5/I5X/AMw5fJ5kd1hzHPM17V7sfCjmWmZlxZtMq/iMQoLzLaYvlfiw77TmxWSSqT+0VU91fy0+b6+h1MFNQ7ODDrTrmR4bma2/WlgsBiwNy+gAAAAAAAAAAAAAAAAD5lBPiB8PDx6AFQj0A+oxSDxrY/HRox3pP0XVld8kVjarNmrjrufaibQbQX1m7L7sEcnNypvLicjlWv8A4UPM83nVbu7R6GWIm0scRa8omEp1pblCLlJ9DVi48t2LidrNkuxiTU8S1KXFU14b+Z0aYNOpTjaX7LcBdqysuSXA0xGoaojULbhKCgg9bAAAAAAAAAAAAAAAAAAAAAAADwxWIVODlJ6JEb2isblDJeKxuXOdpM7espcXfcj0Rxc+abS+f5Oebz36UDHYtzblJsz1ibSy1r5y8Mry6pjqm7Hu0l458rfudLBx3V43HdHybJoUIqFKNusn4n5tnQrWIdWmOtY6WbA5RfiST2ncNhVBaI8Gwj0ZAwBkAAAAAAAAAAAAAAAAAAAMMCp7W4/Xcv3Y6z9eSObzMu/scnnZdz4Q5Vm+NdWb6X0OXPc6ce07nxRCoyr1Y0oX1etuS5s38fE6PFwOk5Nl7pwjTpRSiuduLtq2dGtNOtSJrGtLXl+X1FZku0u0mo1UO3nbDrVFxTHZuzMca+Y8pPKY9vWON6oeSXm94V0yUSlFnsSSAAAAAAAAAAAAAAAAADDAxOVk30TPJ9PLdQ5PtVjW9938UpW9Dh57bs+c5GTdtqNOWjZRSN2ZsUbssnw+wCaqVWtW92Podrj06fQcSnW3VcnwaSTaNfTZCYWh509AFjx48auGjLlqeTCM120K1HdZVMK5q8lKw2jvTbwmJ1s+HIsiy2LJBE1jIAAAAAAPlsDxq4yEfFJIh5wjN6w8lmlL8aH1Ko/Vq94YmMuEov3PYvEpRaJ+XqmewkHoyAAwwNfMJ2pTfSMvoQyTqqGXqsuMbRz7sfc4F/2+Yyq3UXdYw+zj/k6J8PKH+rU/WX1O7h/F9JxteMukQjuw0LJWS061ZlUzKqZljDV3vpL39CdU6bSiJrADWxcSFlV0bLiVSr0wuK9USrCVU5HgXL2QAAAAAwwIbMcZOU1SpeJ+J9Cm9pmdQzXyTa3jD6oZHC3fblLnqIxftKMP7esskpfh/U9+jD36FWvUyFfcnJepGcWvSM4P1LXksRQ570TzV4Q1erawmdxek1Zkoy66lOuaI9pWnVUleLTRbExK6LRL7uepDPBp5sv4NT+mX0I5I+2VeX8JcZ2id1H3OBeHzWVAPgeYvaGCfuX74aYiTpNJX3Ztfpc7OCdw+g489Okxqzt4C/tp7eEsLOT1sjzxlHxmWzhsKoeb6k4jSyI02D16w5JHkvPTSxdYrmVV5aLZHSMQ98DRcpbz4Lh5lkQnWEqia1kAAAAAMNgQV+yxb3uE/C/Mz+rsnrInImhr3tmTA8ftMeqI+cbQ867emj6EupS1Eo/MMqhUV0rT5NFdqQrtjjSDpV50ZWbas7Mzx5Vll3akrBgMeqi/MaaX8mqmSJbxNa8Mar05r8svoyNvSF4+1wrOa7u007q6aszkWxbcO2HaDnOctIwl7RZKmKay9px5j06D8MsPUpRn2icVKSaT4m7jxMOnxK2j26pSeiNTY+kePCUrcRM6eTOmtWxViE2Vzdp1MU2Q3Mody+YYec+C92exVKKNqll64yd/InFU4q3YxtwJJafQegAAAAAYsBq43BxqxtJa8muKZC1doWpEtGGIq0O7UTlDlNcfdEIm1elUbr03PtlOcXaa4ddSXlGlk3pruVZxWIabtLRGaY+72xT+XSZ2drTmpN33fu3NNIa8e9JksXITP8MnaXXRlOX0z569IOjWcXo35GaLallrbUrXlmL7WF3xWjNtZ3DfS24bckSTVvOstg25blPnduK+pGa09yhNMcd2QkIU72UoX6aIhGTEhGXDvUJfLsBJNPkW11PpdH/Sz0o2SAzOVjyZeTOkdia7KplRadtZJydlqz2IexCRw2CUdXq/MsiIXRDasevSwGQAAAAAAAAGGBiSuDUS06+V0p8Y2fVaFc44lVOGstb/AEBSvrvPyuIxxBGKI9JKlTUUlFWS5InEaWRD0PXqJzuorW6XKMss2eVY5sysnyntmL3qdNPmbMTdi9J6TLVyibRZxvOTbtTi2oxXO2jucnkZpmdOJy+RNp1Cl4nOlJ2toZPKGGuTvpYditqZxxEKFSW9TqO0N7VxdtEn0Ojx8s+nX4ua3qZdPTOg6TWxciFpV39I18WVR7Uw28thrJltV1EgTWMgAAAAAAAAAAAAAwwPKpXjHiyM20jN4hrzzGK/zoQnNCuc8NavnEVwaK5zbV25CExuMdR6XKrW2z2v5NNN3SWsnwR7jrtKlNrfk2D7Gmk/E9Wa6xptpXUNypG6a6pr5nspT6cc2hvGVSnK6cZS91yONmxz5Pn8+KfJVJ6cTN9OdskYZ29cgrOWNoKF7qab9joceutOpx6TEw79ltbeidOHYhnGkLK7NB38yuIQiG3lyabunbzLawsqkCSbIAAAAAAAAAAAAYYEdmOO3bpe5Tkya6UZcmoV3EY+UudkZ/bJubPKhhqtV9yLfm+BZGPayuKZSNPZ6o/FOK9Fcn9FbGB7R2afOo/ZWJRiTjCksBlVOjrFXl1fEnFdLIpEN9EkhgVHbHZ6GJ72salmt5c/UoyYvJRl48ZO3Pq2xM3LvVo28ou5V/WURxU1kGzlPDO8Lym+M5cfYvpj0048MVdEyem1FXLVreqTS4nkozOmvLF2ITZHzZp4xN2Z7FnsWbSJpsgAAAAAAAAAAAB5Yme7FvyPLekbTqFSzCreVjFee3PvO5ZyrA9tUtLwR1Zbiq0Yawt0IJJJKyXI0tOn1YPWQAAAB5VaSktQIytlCbuHu3ph8qjHUPEjTp2A+MRS3loRl5MbR08PK/BkPBTNH1Rwcm1fREojSdapRE1jIAAAAAAAAAAAAa+No9pBxTs+pG0bRtG4VrF5TVjdpby8ii2L5Zpw/KS2cw0oxk5ppt8+hbSul2ONQmyxaAAAAAAAAAAGGAGwGxkAAAAAAAAAAAAMMHwhs0xrhJrXTgUZJmJZct5iemjh83knztzTIUvO0ceSVjw9VTipLg1c0xO4aqvU9SAAAAAAAAAAAAAAAAAAAAAAAAAAAxYDSzHLlWXGz5NHk1iULUiULLZ6pfxRsVfTVfR7WHC0dyEYrkki2sL6xqHsj16yAAAAAAAAAAAAAAAAAAAAAAAAAAADDAwNmw9evo8eAAAAAAAAAAAAAAAAAAAAAAAD/9k="/>
          <p:cNvSpPr>
            <a:spLocks noChangeAspect="1" noChangeArrowheads="1"/>
          </p:cNvSpPr>
          <p:nvPr/>
        </p:nvSpPr>
        <p:spPr bwMode="auto">
          <a:xfrm>
            <a:off x="155575" y="-1462088"/>
            <a:ext cx="2895600" cy="3048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198" name="AutoShape 6" descr="data:image/jpeg;base64,/9j/4AAQSkZJRgABAQAAAQABAAD/2wCEAAkGBxIQEBIUEBMQFBAUFRAUEBIQEhUUFBUUFBIWFhQVFhQYHCggGBolHRQUITEhJSkrLi4uFx8zODMsNygtLisBCgoKDg0OGhAQGCwcHBwsLCwsLCwsLCwsLCwsLCwsLCwsLCwsLCwsLCwsLCw3LCwsLCwsNywsLCw3LCwsLCwsLP/AABEIAOYA2wMBEQACEQEDEQH/xAAbAAEAAgMBAQAAAAAAAAAAAAAABQYBBAcDAv/EAD8QAAIBAgMFBgMGBQALAAAAAAABAgMRBAUhBhIxQVETIjJhcYEHkbEUQlJiodEjM3LB4RUkJTRTc4KSorLw/8QAGgEBAAMBAQEAAAAAAAAAAAAAAAIDBAUBBv/EACoRAQACAgICAQQCAQUBAAAAAAABAgMRBCESMUETIjJRBRRxFSMzYWJC/9oADAMBAAIRAxEAPwDuIAAAAAAAAAAAAAAAAAAAAAAAAAAAAAAAAAAAGLh5suHrIAAAAAAAAAAAAAAAABi4GQMAZAwAAyAAAYbAw5dQNarmFKPGcfmiFr1/aE5Kw8lm9G/jj8yMZa/tD69P22KWMhLwyi/cnF6z8rIvE/L3uSSZAAAAAAAAAAAAABhsDUx2YU6Mb1JJdFzZC2SK+0L5IrCCqbVuT/hUpyXWzKJz79QzTyZn1Dye0ldcaE7ejPPrX/SP1r/p60Nr43tUg4nscn9w9jlT8wmcHm9Krwkr9GXVy1t8rqZq2b9yxcIPWQPlsCGzrPY0e5Fb9V8Irl5soyZddQzZeRFeo9oqOX4zE61Z9nF8iuKZLdzKmMWXJ3M6hsQ2Qh96rNs9+hMpf1I+bPHFbI2V6U3fozyePoniR8ICuqtCVpXVupmvNqSyX88cprItpGpKNV3i9E3xTNGHNvqWnj8jfUrkmbG9kAAAAAAAAAAAAPHE1VCLlLgk2zybahG1vGquZXgPtcnXr3cW32cHwST4mauPz7n0y48c5J3PpYqVCEVaMUl5I0RSsdQ0xSsdQ+2l5Hs6e6q08blNGqrSgr8mlZohbHWY7RtiraFKzXL54Wfdb3eK8zFkrNJ6czLScc7hLZBtBqoVHo+DfJluHNvppwcjfUrambG72HqO5eGNrdnTlP8ADFv9Cu8/bJkt41lC7M5enHt6utSbbTetlfQqxUiY8pZsGOJjyssDL5apR2JzqlTdm/dFX1a7UznpE6b1CqpxUo6p6otjtdE7Q+0+BU6e9bVcyjNSNbZeRjiYUCWl+v7GGnVnOx9XdNyWvv4elLrFHUr6dmk9JAkmAYAXPJ6C42Fz0LnjwuO3rFz15tlB6yBoZ1QdShUiuLi7FeSN1V5Y3Rp7M4uM6EUvFDuyXNW8iOGY8YhVx561+krXqNRk1xSbLbb00W6hSsdtDUhPRvTj09DD9WZtpzfrWm2lywVVzpxlJWbSbXsbYnbo17jtHbT0FKjd8VwIZo3VTyI3Vz5Ss3Y51J1Zyse4s6bk9RyoU2+Lir/I6lZnTtY/xbpNNpZtQdShUiuLi7FWSPtnSvLXdZaOzOOjOjGDdqkO7KL46EMN48dKsGSPHxn2mKiumuqaLvcNEx05xtHRlTqbt7y4RSfXgc+1NX6cu2P/AHF9yWi4YelGXiUVf1N9Y1Dp0jUaYziSVGV/L6kM34yrzzqkuZYqWsn1bsc6n5OXjjdnTMjodnh6UXxUY391c6lfTr0jUJAkmxcDTx+Z0aCvVqRj6vX5Fd8la+5VWy1p7lWMd8QsNBvc3p9GlZfqZrc2semO/wDIUr6naExXxLm/5dOK82238jPb+Qn4hkv/AClviGg/iHiW+MUv6Cr+9dX/AKlkfVP4g1+cv/FD+9d5H8jkbuF+IFS/ecH5ONiyOdZbX+SsmsLtun46aa/JL9y+nNifbTj/AJHftPZftDh62kZpS/DPR+1+Jqrnpb5bKcml/lK7xbC+GGHiGx2RNz7ShN06nO3hfqjPbD8wz5MG/wAenk6uOit106cvzKVjzWWPh5/uRGtI3C7LVKlVTxDSimm4x1vrex5jw6nco48Gp3K4QSSsuC0XsaWuEHtPilGnb5mbkX1GmPlZNRpQVFykorjJpJeplw18pYsNZtZ1TA0dynCP4YxX6HT107MRqNPex6kWCP8AlE47IadWW+t6FT8VN2ZTbDv0qtgie4eEclrLT7TVt+tvUj9Gf2rjBb5l74HIaVOW+96c/wAU9SdMMV7lZTBFe5SVaqoRblwJ2vruVlrxWNype0meb14x9DBlta86q5mbJbJOoeWzWz0qs41aqcaS1jF8ZPk7dC/Dh1G5aOPg13K+pGmG1iR7Ovl5P/agbXbdqm3SwrTktJVHql1t+5zeRzNTqrlcvn6+2ntQYRxOMm7KdST4tvRf9T0MMUy5Jc7wz55S+G2NqPWtUhDrGPel+xqpwJn3LZT+MnXct2nsfQXGdSXsl9DRXgU+ZaqfxlPmX29laHLtPmS/pUS/0+jXrbJQfhnNeqTR5PBr8PJ/j6InG7PVaetlOPWPH5GbJwpj0yZeB4+kdGM4eFvTkZLY7UlgyYrUbWHzT8fz4HlbzEvK5LVn2tGTbV1aNu92lPnGT1S/Kzbj5E/t0cPLmJ9ui5PmtPFQU6b9U+KfRnSx5ItDrY8tbx0kETWAHnVqKKu9ERm0Qja0VQeZ7RRp6R46+pmvyf0yZOV8Qp2YZlLES4N6+GOrZRq2Se2TxvkntYtldnpRkq1dWkv5cOl+bNWLF4t2HD4rekaGpkDFgMgAPlnjxT9qc1a7sX1X+TBnyTM6c3k5JtOoauyWSqvLtqusIv8Ahp/efVl+HHqNr+Pi1G5XqKsaWwY1s9qL8Sdo3QgqFJ2qVFeb5xh5eZg5nI8Y8Y9uZz+T4R419qts1sx2kVWxN1T+5TvrPzfkZ+LxJt91mXh8GbW8rLjRou27Tiox6RVkdSuOtfUO3Wla+ob2HyhviTSb1LJ0lqeageqyqPQ9GJZVEDWr5OuQl5MRPtUdotmuM4K0lxXUy58HlG2Tk8eJruFGx2Gtqvc4+SmpcHLj01aVZx4FdbaUVtpO5Fn0sLVVSL7r0qx5OPPTqdDDl1Lq8bNqY07Rg8TGrCM4O8ZJNPyOrE7h2q28o29pysm+gmdPZUzaTOW24xf+EYMmSbTqHLz5ptOoR+RZDPFvfm3Glfjzl6FmPB8ytw8f5lecBllKgrU4JefP5mqKxDdFYhuEkmQAAAAA8cXK0JPomRt6lC/4y5lnFRyqS+XzOZHdnIr3ft0XJ6Cp0KUUtFCP0OpHqHYr1EN49SfMmeTOnkzqHF6v+0M0lva09+V/KEOXzRxv+XNuPhwP+bkdfC/0KHaS0XdWiS5LkdmK9RDv61EaT2EwUYrgevW1ZIDyxOJjTV5tRXmRteK+0bXrX3KNe0uGTs521tqnb5lf16KY5VJSlGtGcU4tSi+DT0LYmJ9L4tE+nqevXhicOprzE+tHuNOZ7W5SqVWSS0mt5et9TmcvHqduLzqRWVErQ3ZNHLtDkXjRGWjLsVu1+G0bdS+F+ZuphtyT1pycfZ6o7WC24fQca3lC2Z1X3aT89CWadQnntqrnW66tVJ/enGPtcw4Y3ZzcEeV3T8Jh1ThGMeEUkdGImHYiNQ9kSesgAAAAAA8cXG8JLqn9Dy3qUb/jLmOZxtUl/wDWscv1Zxtau6Bs3iu1w1OXlZ+x06zuIdik7rCUJJvHEJuMkuNnYjZG3pxjY2VsbNPi1UXvvM5PEnWWXC4k6z2dayqjaNzszLvzO0meD5kgbmPTnG0Oat1KkpfdclFPlbQ4/IvabuBy7zN/am4jOZTbvwM1bdstL9rj8K81lJ16cn3I7jgul27/AEOtx56dviW26RFmtu+X0BU9u6C3Kcue81+hi5cdMHPiPDbkmZwtUa8zjX9vn8ntqdSWL8ksHtdfhZVt239UfojtcZ9Bw1+2l3nRW5Fyfl6FmavlGlvIrM16VHKcLU+0Ur05rvptuL6mfFj1LNgx2rLphudFkAAAAAAAD5keTG4NbVvG5FhYycqu87u9ruxRNax7ZbUpWe0tlE6O4o0N1RX3UW0tWfS7HNZjpIE1j5YJ/TjG12Bngcc6lNWhKW/TfK78UWcfkVnHk8ofP8vHPHzeUenRtk8+pYqkt1pTVt+m+Kfl1N+HPGR1+PyceWPtntYEzRqWnUstif0f4c626y3cnKovBPj5Ssc7lYvHtx+bh8Z83MsZPdT9zDjpMy52Ck+W13+GWGlCm6j41ZK39K4HYwU1DvcamodXwr7qNMtcvY8Fb20l/Dgusv7GPlz9rn/yH4w4/m8r1JWONf2+fv8AlKPqOyZPDHa3j1+5ePhhStSlL8c//XQ7XGh9DxY1Do2OzJUYLrbmSyZPBLLn8YaGVbRRqVFGVu9pFkMeXylXiz+UrKaWwAAAAAAAAwwelN2ulOMnxs+D/sYs9JmXP5OO0z01Ni+0libpS7NRe9J8G+ViWCswnxaWj2vxrbWGgIXaPKYYim41IqS5dU+qK8mOt47V5MVckas5ji9mMThp7+Gk3bVOL3ZJf3OZfi5Mf4TtxsnCyYZ3jlu4PbfH4fSvSdSK/HFxf/dYU5OWn5Rt7TmZsf5VmUivijp/uz3unaafOxZ/f/8AK2f5PXfirud7R4rHuypyUPu06actfN21KMmbJl+GXJmyZ7b1qGngtk6lWaliO5TVnuvWUvJ9DVx8E/Lbx+NOu3R8jwSW6oq0VZJeR0IjTpxXUaW+krJAZcrD1D3cKHtlmalKTT7sFurXi+pyeXl3OocLn5otbr4cvxFTek2c2XLmdzto4yd7Rjq20vnpY3cfHLocbG67shgOxpU4dEr26vVnXxV8Yd7FXxhP59lEq0U6b7yVmnzK8uLyhTmw+XpD5Hs1WjWjOqlGEXdK+raPMeLxRxYJrO14NDWAAAAAAAAYA+KtGMl3kmvNXPNRLzWylSjFWikl5Kx7ERBEaegegHzON1qBHYvLlLVDcm5RtTCSXFJr8yT+pCazPuHk137eaor/AIVO/wDy4/sefSr+kfp0n3D6mpfdjFf0xS+hKtdeoexWI9VfFHK5Sd3fzJ7hL0nMFg1BeZ4f5bVSqoq7aSXNnkzp5Noj2rGebRR3WoO0fvT4fI5/I5X/AMw5fJ5kd1hzHPM17V7sfCjmWmZlxZtMq/iMQoLzLaYvlfiw77TmxWSSqT+0VU91fy0+b6+h1MFNQ7ODDrTrmR4bma2/WlgsBiwNy+gAAAAAAAAAAAAAAAAD5lBPiB8PDx6AFQj0A+oxSDxrY/HRox3pP0XVld8kVjarNmrjrufaibQbQX1m7L7sEcnNypvLicjlWv8A4UPM83nVbu7R6GWIm0scRa8omEp1pblCLlJ9DVi48t2LidrNkuxiTU8S1KXFU14b+Z0aYNOpTjaX7LcBdqysuSXA0xGoaojULbhKCgg9bAAAAAAAAAAAAAAAAAAAAAAADwxWIVODlJ6JEb2isblDJeKxuXOdpM7espcXfcj0Rxc+abS+f5Oebz36UDHYtzblJsz1ibSy1r5y8Mry6pjqm7Hu0l458rfudLBx3V43HdHybJoUIqFKNusn4n5tnQrWIdWmOtY6WbA5RfiST2ncNhVBaI8Gwj0ZAwBkAAAAAAAAAAAAAAAAAAAMMCp7W4/Xcv3Y6z9eSObzMu/scnnZdz4Q5Vm+NdWb6X0OXPc6ce07nxRCoyr1Y0oX1etuS5s38fE6PFwOk5Nl7pwjTpRSiuduLtq2dGtNOtSJrGtLXl+X1FZku0u0mo1UO3nbDrVFxTHZuzMca+Y8pPKY9vWON6oeSXm94V0yUSlFnsSSAAAAAAAAAAAAAAAAADDAxOVk30TPJ9PLdQ5PtVjW9938UpW9Dh57bs+c5GTdtqNOWjZRSN2ZsUbssnw+wCaqVWtW92Podrj06fQcSnW3VcnwaSTaNfTZCYWh509AFjx48auGjLlqeTCM120K1HdZVMK5q8lKw2jvTbwmJ1s+HIsiy2LJBE1jIAAAAAAPlsDxq4yEfFJIh5wjN6w8lmlL8aH1Ko/Vq94YmMuEov3PYvEpRaJ+XqmewkHoyAAwwNfMJ2pTfSMvoQyTqqGXqsuMbRz7sfc4F/2+Yyq3UXdYw+zj/k6J8PKH+rU/WX1O7h/F9JxteMukQjuw0LJWS061ZlUzKqZljDV3vpL39CdU6bSiJrADWxcSFlV0bLiVSr0wuK9USrCVU5HgXL2QAAAAAwwIbMcZOU1SpeJ+J9Cm9pmdQzXyTa3jD6oZHC3fblLnqIxftKMP7esskpfh/U9+jD36FWvUyFfcnJepGcWvSM4P1LXksRQ570TzV4Q1erawmdxek1Zkoy66lOuaI9pWnVUleLTRbExK6LRL7uepDPBp5sv4NT+mX0I5I+2VeX8JcZ2id1H3OBeHzWVAPgeYvaGCfuX74aYiTpNJX3Ztfpc7OCdw+g489Okxqzt4C/tp7eEsLOT1sjzxlHxmWzhsKoeb6k4jSyI02D16w5JHkvPTSxdYrmVV5aLZHSMQ98DRcpbz4Lh5lkQnWEqia1kAAAAAMNgQV+yxb3uE/C/Mz+rsnrInImhr3tmTA8ftMeqI+cbQ867emj6EupS1Eo/MMqhUV0rT5NFdqQrtjjSDpV50ZWbas7Mzx5Vll3akrBgMeqi/MaaX8mqmSJbxNa8Mar05r8svoyNvSF4+1wrOa7u007q6aszkWxbcO2HaDnOctIwl7RZKmKay9px5j06D8MsPUpRn2icVKSaT4m7jxMOnxK2j26pSeiNTY+kePCUrcRM6eTOmtWxViE2Vzdp1MU2Q3Mody+YYec+C92exVKKNqll64yd/InFU4q3YxtwJJafQegAAAAAYsBq43BxqxtJa8muKZC1doWpEtGGIq0O7UTlDlNcfdEIm1elUbr03PtlOcXaa4ddSXlGlk3pruVZxWIabtLRGaY+72xT+XSZ2drTmpN33fu3NNIa8e9JksXITP8MnaXXRlOX0z569IOjWcXo35GaLallrbUrXlmL7WF3xWjNtZ3DfS24bckSTVvOstg25blPnduK+pGa09yhNMcd2QkIU72UoX6aIhGTEhGXDvUJfLsBJNPkW11PpdH/Sz0o2SAzOVjyZeTOkdia7KplRadtZJydlqz2IexCRw2CUdXq/MsiIXRDasevSwGQAAAAAAAAGGBiSuDUS06+V0p8Y2fVaFc44lVOGstb/AEBSvrvPyuIxxBGKI9JKlTUUlFWS5InEaWRD0PXqJzuorW6XKMss2eVY5sysnyntmL3qdNPmbMTdi9J6TLVyibRZxvOTbtTi2oxXO2jucnkZpmdOJy+RNp1Cl4nOlJ2toZPKGGuTvpYditqZxxEKFSW9TqO0N7VxdtEn0Ojx8s+nX4ua3qZdPTOg6TWxciFpV39I18WVR7Uw28thrJltV1EgTWMgAAAAAAAAAAAAAwwPKpXjHiyM20jN4hrzzGK/zoQnNCuc8NavnEVwaK5zbV25CExuMdR6XKrW2z2v5NNN3SWsnwR7jrtKlNrfk2D7Gmk/E9Wa6xptpXUNypG6a6pr5nspT6cc2hvGVSnK6cZS91yONmxz5Pn8+KfJVJ6cTN9OdskYZ29cgrOWNoKF7qab9joceutOpx6TEw79ltbeidOHYhnGkLK7NB38yuIQiG3lyabunbzLawsqkCSbIAAAAAAAAAAAAYYEdmOO3bpe5Tkya6UZcmoV3EY+UudkZ/bJubPKhhqtV9yLfm+BZGPayuKZSNPZ6o/FOK9Fcn9FbGB7R2afOo/ZWJRiTjCksBlVOjrFXl1fEnFdLIpEN9EkhgVHbHZ6GJ72salmt5c/UoyYvJRl48ZO3Pq2xM3LvVo28ou5V/WURxU1kGzlPDO8Lym+M5cfYvpj0048MVdEyem1FXLVreqTS4nkozOmvLF2ITZHzZp4xN2Z7FnsWbSJpsgAAAAAAAAAAAB5Yme7FvyPLekbTqFSzCreVjFee3PvO5ZyrA9tUtLwR1Zbiq0Yawt0IJJJKyXI0tOn1YPWQAAAB5VaSktQIytlCbuHu3ph8qjHUPEjTp2A+MRS3loRl5MbR08PK/BkPBTNH1Rwcm1fREojSdapRE1jIAAAAAAAAAAAAa+No9pBxTs+pG0bRtG4VrF5TVjdpby8ii2L5Zpw/KS2cw0oxk5ppt8+hbSul2ONQmyxaAAAAAAAAAAGGAGwGxkAAAAAAAAAAAAMMHwhs0xrhJrXTgUZJmJZct5iemjh83knztzTIUvO0ceSVjw9VTipLg1c0xO4aqvU9SAAAAAAAAAAAAAAAAAAAAAAAAAAAxYDSzHLlWXGz5NHk1iULUiULLZ6pfxRsVfTVfR7WHC0dyEYrkki2sL6xqHsj16yAAAAAAAAAAAAAAAAAAAAAAAAAAADDAwNmw9evo8eAAAAAAAAAAAAAAAAAAAAAAAD/9k="/>
          <p:cNvSpPr>
            <a:spLocks noChangeAspect="1" noChangeArrowheads="1"/>
          </p:cNvSpPr>
          <p:nvPr/>
        </p:nvSpPr>
        <p:spPr bwMode="auto">
          <a:xfrm>
            <a:off x="155575" y="-1462088"/>
            <a:ext cx="2895600" cy="3048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200" name="AutoShape 8" descr="data:image/jpeg;base64,/9j/4AAQSkZJRgABAQAAAQABAAD/2wCEAAkGBxIQEBIUEBMQFBAUFRAUEBIQEhUUFBUUFBIWFhQVFhQYHCggGBolHRQUITEhJSkrLi4uFx8zODMsNygtLisBCgoKDg0OGhAQGCwcHBwsLCwsLCwsLCwsLCwsLCwsLCwsLCwsLCwsLCwsLCw3LCwsLCwsNywsLCw3LCwsLCwsLP/AABEIAOYA2wMBEQACEQEDEQH/xAAbAAEAAgMBAQAAAAAAAAAAAAAABQYBBAcDAv/EAD8QAAIBAgMFBgMGBQALAAAAAAABAgMRBAUhBhIxQVETIjJhcYEHkbEUQlJiodEjM3LB4RUkJTRTc4KSorLw/8QAGgEBAAMBAQEAAAAAAAAAAAAAAAIDBAUBBv/EACoRAQACAgICAQQCAQUBAAAAAAABAgMRBCESMUETIjJRBRRxFSMzYWJC/9oADAMBAAIRAxEAPwDuIAAAAAAAAAAAAAAAAAAAAAAAAAAAAAAAAAAAGLh5suHrIAAAAAAAAAAAAAAAABi4GQMAZAwAAyAAAYbAw5dQNarmFKPGcfmiFr1/aE5Kw8lm9G/jj8yMZa/tD69P22KWMhLwyi/cnF6z8rIvE/L3uSSZAAAAAAAAAAAAABhsDUx2YU6Mb1JJdFzZC2SK+0L5IrCCqbVuT/hUpyXWzKJz79QzTyZn1Dye0ldcaE7ejPPrX/SP1r/p60Nr43tUg4nscn9w9jlT8wmcHm9Krwkr9GXVy1t8rqZq2b9yxcIPWQPlsCGzrPY0e5Fb9V8Irl5soyZddQzZeRFeo9oqOX4zE61Z9nF8iuKZLdzKmMWXJ3M6hsQ2Qh96rNs9+hMpf1I+bPHFbI2V6U3fozyePoniR8ICuqtCVpXVupmvNqSyX88cprItpGpKNV3i9E3xTNGHNvqWnj8jfUrkmbG9kAAAAAAAAAAAAPHE1VCLlLgk2zybahG1vGquZXgPtcnXr3cW32cHwST4mauPz7n0y48c5J3PpYqVCEVaMUl5I0RSsdQ0xSsdQ+2l5Hs6e6q08blNGqrSgr8mlZohbHWY7RtiraFKzXL54Wfdb3eK8zFkrNJ6czLScc7hLZBtBqoVHo+DfJluHNvppwcjfUrambG72HqO5eGNrdnTlP8ADFv9Cu8/bJkt41lC7M5enHt6utSbbTetlfQqxUiY8pZsGOJjyssDL5apR2JzqlTdm/dFX1a7UznpE6b1CqpxUo6p6otjtdE7Q+0+BU6e9bVcyjNSNbZeRjiYUCWl+v7GGnVnOx9XdNyWvv4elLrFHUr6dmk9JAkmAYAXPJ6C42Fz0LnjwuO3rFz15tlB6yBoZ1QdShUiuLi7FeSN1V5Y3Rp7M4uM6EUvFDuyXNW8iOGY8YhVx561+krXqNRk1xSbLbb00W6hSsdtDUhPRvTj09DD9WZtpzfrWm2lywVVzpxlJWbSbXsbYnbo17jtHbT0FKjd8VwIZo3VTyI3Vz5Ss3Y51J1Zyse4s6bk9RyoU2+Lir/I6lZnTtY/xbpNNpZtQdShUiuLi7FWSPtnSvLXdZaOzOOjOjGDdqkO7KL46EMN48dKsGSPHxn2mKiumuqaLvcNEx05xtHRlTqbt7y4RSfXgc+1NX6cu2P/AHF9yWi4YelGXiUVf1N9Y1Dp0jUaYziSVGV/L6kM34yrzzqkuZYqWsn1bsc6n5OXjjdnTMjodnh6UXxUY391c6lfTr0jUJAkmxcDTx+Z0aCvVqRj6vX5Fd8la+5VWy1p7lWMd8QsNBvc3p9GlZfqZrc2semO/wDIUr6naExXxLm/5dOK82238jPb+Qn4hkv/AClviGg/iHiW+MUv6Cr+9dX/AKlkfVP4g1+cv/FD+9d5H8jkbuF+IFS/ecH5ONiyOdZbX+SsmsLtun46aa/JL9y+nNifbTj/AJHftPZftDh62kZpS/DPR+1+Jqrnpb5bKcml/lK7xbC+GGHiGx2RNz7ShN06nO3hfqjPbD8wz5MG/wAenk6uOit106cvzKVjzWWPh5/uRGtI3C7LVKlVTxDSimm4x1vrex5jw6nco48Gp3K4QSSsuC0XsaWuEHtPilGnb5mbkX1GmPlZNRpQVFykorjJpJeplw18pYsNZtZ1TA0dynCP4YxX6HT107MRqNPex6kWCP8AlE47IadWW+t6FT8VN2ZTbDv0qtgie4eEclrLT7TVt+tvUj9Gf2rjBb5l74HIaVOW+96c/wAU9SdMMV7lZTBFe5SVaqoRblwJ2vruVlrxWNype0meb14x9DBlta86q5mbJbJOoeWzWz0qs41aqcaS1jF8ZPk7dC/Dh1G5aOPg13K+pGmG1iR7Ovl5P/agbXbdqm3SwrTktJVHql1t+5zeRzNTqrlcvn6+2ntQYRxOMm7KdST4tvRf9T0MMUy5Jc7wz55S+G2NqPWtUhDrGPel+xqpwJn3LZT+MnXct2nsfQXGdSXsl9DRXgU+ZaqfxlPmX29laHLtPmS/pUS/0+jXrbJQfhnNeqTR5PBr8PJ/j6InG7PVaetlOPWPH5GbJwpj0yZeB4+kdGM4eFvTkZLY7UlgyYrUbWHzT8fz4HlbzEvK5LVn2tGTbV1aNu92lPnGT1S/Kzbj5E/t0cPLmJ9ui5PmtPFQU6b9U+KfRnSx5ItDrY8tbx0kETWAHnVqKKu9ERm0Qja0VQeZ7RRp6R46+pmvyf0yZOV8Qp2YZlLES4N6+GOrZRq2Se2TxvkntYtldnpRkq1dWkv5cOl+bNWLF4t2HD4rekaGpkDFgMgAPlnjxT9qc1a7sX1X+TBnyTM6c3k5JtOoauyWSqvLtqusIv8Ahp/efVl+HHqNr+Pi1G5XqKsaWwY1s9qL8Sdo3QgqFJ2qVFeb5xh5eZg5nI8Y8Y9uZz+T4R419qts1sx2kVWxN1T+5TvrPzfkZ+LxJt91mXh8GbW8rLjRou27Tiox6RVkdSuOtfUO3Wla+ob2HyhviTSb1LJ0lqeageqyqPQ9GJZVEDWr5OuQl5MRPtUdotmuM4K0lxXUy58HlG2Tk8eJruFGx2Gtqvc4+SmpcHLj01aVZx4FdbaUVtpO5Fn0sLVVSL7r0qx5OPPTqdDDl1Lq8bNqY07Rg8TGrCM4O8ZJNPyOrE7h2q28o29pysm+gmdPZUzaTOW24xf+EYMmSbTqHLz5ptOoR+RZDPFvfm3Glfjzl6FmPB8ytw8f5lecBllKgrU4JefP5mqKxDdFYhuEkmQAAAAA8cXK0JPomRt6lC/4y5lnFRyqS+XzOZHdnIr3ft0XJ6Cp0KUUtFCP0OpHqHYr1EN49SfMmeTOnkzqHF6v+0M0lva09+V/KEOXzRxv+XNuPhwP+bkdfC/0KHaS0XdWiS5LkdmK9RDv61EaT2EwUYrgevW1ZIDyxOJjTV5tRXmRteK+0bXrX3KNe0uGTs521tqnb5lf16KY5VJSlGtGcU4tSi+DT0LYmJ9L4tE+nqevXhicOprzE+tHuNOZ7W5SqVWSS0mt5et9TmcvHqduLzqRWVErQ3ZNHLtDkXjRGWjLsVu1+G0bdS+F+ZuphtyT1pycfZ6o7WC24fQca3lC2Z1X3aT89CWadQnntqrnW66tVJ/enGPtcw4Y3ZzcEeV3T8Jh1ThGMeEUkdGImHYiNQ9kSesgAAAAAA8cXG8JLqn9Dy3qUb/jLmOZxtUl/wDWscv1Zxtau6Bs3iu1w1OXlZ+x06zuIdik7rCUJJvHEJuMkuNnYjZG3pxjY2VsbNPi1UXvvM5PEnWWXC4k6z2dayqjaNzszLvzO0meD5kgbmPTnG0Oat1KkpfdclFPlbQ4/IvabuBy7zN/am4jOZTbvwM1bdstL9rj8K81lJ16cn3I7jgul27/AEOtx56dviW26RFmtu+X0BU9u6C3Kcue81+hi5cdMHPiPDbkmZwtUa8zjX9vn8ntqdSWL8ksHtdfhZVt239UfojtcZ9Bw1+2l3nRW5Fyfl6FmavlGlvIrM16VHKcLU+0Ur05rvptuL6mfFj1LNgx2rLphudFkAAAAAAAD5keTG4NbVvG5FhYycqu87u9ruxRNax7ZbUpWe0tlE6O4o0N1RX3UW0tWfS7HNZjpIE1j5YJ/TjG12Bngcc6lNWhKW/TfK78UWcfkVnHk8ofP8vHPHzeUenRtk8+pYqkt1pTVt+m+Kfl1N+HPGR1+PyceWPtntYEzRqWnUstif0f4c626y3cnKovBPj5Ssc7lYvHtx+bh8Z83MsZPdT9zDjpMy52Ck+W13+GWGlCm6j41ZK39K4HYwU1DvcamodXwr7qNMtcvY8Fb20l/Dgusv7GPlz9rn/yH4w4/m8r1JWONf2+fv8AlKPqOyZPDHa3j1+5ePhhStSlL8c//XQ7XGh9DxY1Do2OzJUYLrbmSyZPBLLn8YaGVbRRqVFGVu9pFkMeXylXiz+UrKaWwAAAAAAAAwwelN2ulOMnxs+D/sYs9JmXP5OO0z01Ni+0libpS7NRe9J8G+ViWCswnxaWj2vxrbWGgIXaPKYYim41IqS5dU+qK8mOt47V5MVckas5ji9mMThp7+Gk3bVOL3ZJf3OZfi5Mf4TtxsnCyYZ3jlu4PbfH4fSvSdSK/HFxf/dYU5OWn5Rt7TmZsf5VmUivijp/uz3unaafOxZ/f/8AK2f5PXfirud7R4rHuypyUPu06actfN21KMmbJl+GXJmyZ7b1qGngtk6lWaliO5TVnuvWUvJ9DVx8E/Lbx+NOu3R8jwSW6oq0VZJeR0IjTpxXUaW+krJAZcrD1D3cKHtlmalKTT7sFurXi+pyeXl3OocLn5otbr4cvxFTek2c2XLmdzto4yd7Rjq20vnpY3cfHLocbG67shgOxpU4dEr26vVnXxV8Yd7FXxhP59lEq0U6b7yVmnzK8uLyhTmw+XpD5Hs1WjWjOqlGEXdK+raPMeLxRxYJrO14NDWAAAAAAAAYA+KtGMl3kmvNXPNRLzWylSjFWikl5Kx7ERBEaegegHzON1qBHYvLlLVDcm5RtTCSXFJr8yT+pCazPuHk137eaor/AIVO/wDy4/sefSr+kfp0n3D6mpfdjFf0xS+hKtdeoexWI9VfFHK5Sd3fzJ7hL0nMFg1BeZ4f5bVSqoq7aSXNnkzp5Noj2rGebRR3WoO0fvT4fI5/I5X/AMw5fJ5kd1hzHPM17V7sfCjmWmZlxZtMq/iMQoLzLaYvlfiw77TmxWSSqT+0VU91fy0+b6+h1MFNQ7ODDrTrmR4bma2/WlgsBiwNy+gAAAAAAAAAAAAAAAAD5lBPiB8PDx6AFQj0A+oxSDxrY/HRox3pP0XVld8kVjarNmrjrufaibQbQX1m7L7sEcnNypvLicjlWv8A4UPM83nVbu7R6GWIm0scRa8omEp1pblCLlJ9DVi48t2LidrNkuxiTU8S1KXFU14b+Z0aYNOpTjaX7LcBdqysuSXA0xGoaojULbhKCgg9bAAAAAAAAAAAAAAAAAAAAAAADwxWIVODlJ6JEb2isblDJeKxuXOdpM7espcXfcj0Rxc+abS+f5Oebz36UDHYtzblJsz1ibSy1r5y8Mry6pjqm7Hu0l458rfudLBx3V43HdHybJoUIqFKNusn4n5tnQrWIdWmOtY6WbA5RfiST2ncNhVBaI8Gwj0ZAwBkAAAAAAAAAAAAAAAAAAAMMCp7W4/Xcv3Y6z9eSObzMu/scnnZdz4Q5Vm+NdWb6X0OXPc6ce07nxRCoyr1Y0oX1etuS5s38fE6PFwOk5Nl7pwjTpRSiuduLtq2dGtNOtSJrGtLXl+X1FZku0u0mo1UO3nbDrVFxTHZuzMca+Y8pPKY9vWON6oeSXm94V0yUSlFnsSSAAAAAAAAAAAAAAAAADDAxOVk30TPJ9PLdQ5PtVjW9938UpW9Dh57bs+c5GTdtqNOWjZRSN2ZsUbssnw+wCaqVWtW92Podrj06fQcSnW3VcnwaSTaNfTZCYWh509AFjx48auGjLlqeTCM120K1HdZVMK5q8lKw2jvTbwmJ1s+HIsiy2LJBE1jIAAAAAAPlsDxq4yEfFJIh5wjN6w8lmlL8aH1Ko/Vq94YmMuEov3PYvEpRaJ+XqmewkHoyAAwwNfMJ2pTfSMvoQyTqqGXqsuMbRz7sfc4F/2+Yyq3UXdYw+zj/k6J8PKH+rU/WX1O7h/F9JxteMukQjuw0LJWS061ZlUzKqZljDV3vpL39CdU6bSiJrADWxcSFlV0bLiVSr0wuK9USrCVU5HgXL2QAAAAAwwIbMcZOU1SpeJ+J9Cm9pmdQzXyTa3jD6oZHC3fblLnqIxftKMP7esskpfh/U9+jD36FWvUyFfcnJepGcWvSM4P1LXksRQ570TzV4Q1erawmdxek1Zkoy66lOuaI9pWnVUleLTRbExK6LRL7uepDPBp5sv4NT+mX0I5I+2VeX8JcZ2id1H3OBeHzWVAPgeYvaGCfuX74aYiTpNJX3Ztfpc7OCdw+g489Okxqzt4C/tp7eEsLOT1sjzxlHxmWzhsKoeb6k4jSyI02D16w5JHkvPTSxdYrmVV5aLZHSMQ98DRcpbz4Lh5lkQnWEqia1kAAAAAMNgQV+yxb3uE/C/Mz+rsnrInImhr3tmTA8ftMeqI+cbQ867emj6EupS1Eo/MMqhUV0rT5NFdqQrtjjSDpV50ZWbas7Mzx5Vll3akrBgMeqi/MaaX8mqmSJbxNa8Mar05r8svoyNvSF4+1wrOa7u007q6aszkWxbcO2HaDnOctIwl7RZKmKay9px5j06D8MsPUpRn2icVKSaT4m7jxMOnxK2j26pSeiNTY+kePCUrcRM6eTOmtWxViE2Vzdp1MU2Q3Mody+YYec+C92exVKKNqll64yd/InFU4q3YxtwJJafQegAAAAAYsBq43BxqxtJa8muKZC1doWpEtGGIq0O7UTlDlNcfdEIm1elUbr03PtlOcXaa4ddSXlGlk3pruVZxWIabtLRGaY+72xT+XSZ2drTmpN33fu3NNIa8e9JksXITP8MnaXXRlOX0z569IOjWcXo35GaLallrbUrXlmL7WF3xWjNtZ3DfS24bckSTVvOstg25blPnduK+pGa09yhNMcd2QkIU72UoX6aIhGTEhGXDvUJfLsBJNPkW11PpdH/Sz0o2SAzOVjyZeTOkdia7KplRadtZJydlqz2IexCRw2CUdXq/MsiIXRDasevSwGQAAAAAAAAGGBiSuDUS06+V0p8Y2fVaFc44lVOGstb/AEBSvrvPyuIxxBGKI9JKlTUUlFWS5InEaWRD0PXqJzuorW6XKMss2eVY5sysnyntmL3qdNPmbMTdi9J6TLVyibRZxvOTbtTi2oxXO2jucnkZpmdOJy+RNp1Cl4nOlJ2toZPKGGuTvpYditqZxxEKFSW9TqO0N7VxdtEn0Ojx8s+nX4ua3qZdPTOg6TWxciFpV39I18WVR7Uw28thrJltV1EgTWMgAAAAAAAAAAAAAwwPKpXjHiyM20jN4hrzzGK/zoQnNCuc8NavnEVwaK5zbV25CExuMdR6XKrW2z2v5NNN3SWsnwR7jrtKlNrfk2D7Gmk/E9Wa6xptpXUNypG6a6pr5nspT6cc2hvGVSnK6cZS91yONmxz5Pn8+KfJVJ6cTN9OdskYZ29cgrOWNoKF7qab9joceutOpx6TEw79ltbeidOHYhnGkLK7NB38yuIQiG3lyabunbzLawsqkCSbIAAAAAAAAAAAAYYEdmOO3bpe5Tkya6UZcmoV3EY+UudkZ/bJubPKhhqtV9yLfm+BZGPayuKZSNPZ6o/FOK9Fcn9FbGB7R2afOo/ZWJRiTjCksBlVOjrFXl1fEnFdLIpEN9EkhgVHbHZ6GJ72salmt5c/UoyYvJRl48ZO3Pq2xM3LvVo28ou5V/WURxU1kGzlPDO8Lym+M5cfYvpj0048MVdEyem1FXLVreqTS4nkozOmvLF2ITZHzZp4xN2Z7FnsWbSJpsgAAAAAAAAAAAB5Yme7FvyPLekbTqFSzCreVjFee3PvO5ZyrA9tUtLwR1Zbiq0Yawt0IJJJKyXI0tOn1YPWQAAAB5VaSktQIytlCbuHu3ph8qjHUPEjTp2A+MRS3loRl5MbR08PK/BkPBTNH1Rwcm1fREojSdapRE1jIAAAAAAAAAAAAa+No9pBxTs+pG0bRtG4VrF5TVjdpby8ii2L5Zpw/KS2cw0oxk5ppt8+hbSul2ONQmyxaAAAAAAAAAAGGAGwGxkAAAAAAAAAAAAMMHwhs0xrhJrXTgUZJmJZct5iemjh83knztzTIUvO0ceSVjw9VTipLg1c0xO4aqvU9SAAAAAAAAAAAAAAAAAAAAAAAAAAAxYDSzHLlWXGz5NHk1iULUiULLZ6pfxRsVfTVfR7WHC0dyEYrkki2sL6xqHsj16yAAAAAAAAAAAAAAAAAAAAAAAAAAADDAwNmw9evo8eAAAAAAAAAAAAAAAAAAAAAAAD/9k="/>
          <p:cNvSpPr>
            <a:spLocks noChangeAspect="1" noChangeArrowheads="1"/>
          </p:cNvSpPr>
          <p:nvPr/>
        </p:nvSpPr>
        <p:spPr bwMode="auto">
          <a:xfrm>
            <a:off x="155575" y="-1462088"/>
            <a:ext cx="2895600" cy="3048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202" name="Picture 10" descr="http://blog.sysomos.com/wp-content/uploads/2010/05/question-ma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1643074" cy="1729552"/>
          </a:xfrm>
          <a:prstGeom prst="rect">
            <a:avLst/>
          </a:prstGeom>
          <a:noFill/>
        </p:spPr>
      </p:pic>
      <p:pic>
        <p:nvPicPr>
          <p:cNvPr id="8204" name="Picture 12" descr="http://blog.sysomos.com/wp-content/uploads/2010/05/question-ma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500042"/>
            <a:ext cx="1928826" cy="2030344"/>
          </a:xfrm>
          <a:prstGeom prst="rect">
            <a:avLst/>
          </a:prstGeom>
          <a:noFill/>
        </p:spPr>
      </p:pic>
      <p:pic>
        <p:nvPicPr>
          <p:cNvPr id="8206" name="Picture 14" descr="http://blog.sysomos.com/wp-content/uploads/2010/05/question-ma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14752"/>
            <a:ext cx="2646754" cy="2786058"/>
          </a:xfrm>
          <a:prstGeom prst="rect">
            <a:avLst/>
          </a:prstGeom>
          <a:noFill/>
        </p:spPr>
      </p:pic>
      <p:pic>
        <p:nvPicPr>
          <p:cNvPr id="8208" name="Picture 16" descr="http://blog.sysomos.com/wp-content/uploads/2010/05/question-ma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929066"/>
            <a:ext cx="2214578" cy="2331136"/>
          </a:xfrm>
          <a:prstGeom prst="rect">
            <a:avLst/>
          </a:prstGeom>
          <a:noFill/>
        </p:spPr>
      </p:pic>
      <p:sp>
        <p:nvSpPr>
          <p:cNvPr id="15362" name="AutoShape 2" descr="data:image/jpeg;base64,/9j/4AAQSkZJRgABAQAAAQABAAD/2wCEAAkGBwgHBgkIBwgKCgkLDRYPDQwMDRsUFRAWIB0iIiAdHx8kKDQsJCYxJx8fLT0tMTU3Ojo6Iys/RD84QzQ5OjcBCgoKDQwNGg8PGjclHyU3Nzc3Nzc3Nzc3Nzc3Nzc3Nzc3Nzc3Nzc3Nzc3Nzc3Nzc3Nzc3Nzc3Nzc3Nzc3Nzc3N//AABEIAJcA4wMBEQACEQEDEQH/xAAYAAEBAAMAAAAAAAAAAAAAAAAABwIEBv/EACAQAQAABAcBAAAAAAAAAAAAAAADBTWyAQIIM3FzdAT/xAAaAQEAAwEBAQAAAAAAAAAAAAAAAwUHAQQG/8QAHBEBAAEEAwAAAAAAAAAAAAAAADIBAgRxBTOx/9oADAMBAAIRAxEAPwCXvslSAAAAAAAAtGn6mzr0w7FHy87dPfjwVlUpwAAAAAAGnNqZ9vRntxcujVNjd1m6eoBD28vGCsaTWTIcAAAAAAAAcO0ZjYAAAAAAAC0afqbOvTDsUfLzt09+PBWVSnAAAAAAAac2pn29Ge3Fy6NU2N3Wbp6gEPby8YKxpNZMhwAAAAAAABw7RmNgAAAAAAALRp+ps69MOxR8vO3T348FZVKcAAAAAABpzamfb0Z7cXLo1TY3dZunqAQ9vLxgrGk1kyHAAAAAAAAHDtGY2AAAAAAAAtGn6mzr0w7FHy87dPfjwVlUpwAAAAAAGnNqZ9vRntxcujVNjd1m6eoBD28vGCsaTWTIcAAAAAAAAcO0ZjYAAAAAAAC0afqbOvTDsUfLzt09+PBWVSnAAAAAAAac2pn29Ge3Fy6NU2N3Wbp6gEPby8YKxpNZMhwAAAAAAABw7RmNgAAAAAAALRp+ps69MOxR8vO3T348FZVKcAAAAAABpzamfb0Z7cXLo1TY3dZunqAQ9vLxgrGk1kyHAAAAAAAAHDtGY2AAAAAAAAtGn6mzr0w7FHy87dPfjwVlUpwAAAAAAGnNqZ9vRntxcujVNjd1m6eoBD28vGCsaTWTIcAAAAAAAAcO0ZjYAAAAAAAC0afqbOvTDsUfLzt09+PBWVSnAAAAAAAac2pn29Ge3Fy6NU2N3Wbp6gEPby8YKxpNZMhwAAAAAAABw7RmNgAAAAAAALRp+ps69MOxR8vO3T348FZVKcAAAAAABpzamfb0Z7cXLo1TY3dZunqAQ9vLxgrGk1kyHAAAAAAAAHDtGY2AAAAAAAAtGn6mzr0w7FHy87dPfjwVlUpwAAAAAAGnNqZ9vRntxcujVNjd1m6eoBD28vGCsaTWTIcAAAAAAAAcO0ZjYAAAAAAAC0afqbOvTDsUfLzt09+PBWVSnAAAAAAAac2pn29Ge3Fy6NU2N3Wbp6gEPby8YKxpNZMhwAAAAAAABw7RmNgAAAAAAALRp+ps69MOxR8vO3T348FZVKcAAAAAABpzamfb0Z7cXLo1TY3dZunqAQ9vLxgrGk1kyHAAAAAAAAHDtGY2AAAAAAAAtGn6mzr0w7FHy87dPfjwVlUpwAAAAAAGnNqZ9vRntxcujVNjd1m6eoBD28vGCsaTWTIcAAAAAAAAcO0ZjYAAAAAAAC0afqbOvTDsUfLzt09+PBWVSnAAAAAAAac2pn29Ge3Fy6NU2N3Wbp6gEPby8YKxpNZMhwAAAAAAABw7RmNgAAAAAAALRp+ps69MOxR8vO3T348FZVKcAAAAAABpzamfb0Z7cXLo1TY3dZunqAQ9vLxgrGk1kyHAAAAAAAAHDtGY2AAAAAAAAtGn6mzr0w7FHy87dPfjwVlUpwAAAAAAGnNqZ9vRntxcujVNjd1m6eoBD28vGCsaTWTIcAAAAAAAAcO0ZjYAAAAAAAC0afqbOvTDsUfLzt09+PBWVSnAAAAAAAac2pn29Ge3Fy6NU2N3Wbp6gEPby8YKxpNZMhwAAAAAAABw7RmNgAAAAAAALRp+ps69MOxR8vO3T348FZVKcAAAAAABpzamfb0Z7cXLo1TY3dZunqAQ9vLxgrGk1kyHAAAAAAAAHDtGY2AAAAAAAAtGn6mzr0w7FHy87dPfjwVlUpwAAAAAAGnNqZ9vRntxcujVNjd1m6eoBD28vGCsaTWTIcAAAAAAAAf/2Q=="/>
          <p:cNvSpPr>
            <a:spLocks noChangeAspect="1" noChangeArrowheads="1"/>
          </p:cNvSpPr>
          <p:nvPr/>
        </p:nvSpPr>
        <p:spPr bwMode="auto">
          <a:xfrm>
            <a:off x="155575" y="-685800"/>
            <a:ext cx="2162175" cy="1438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>
            <a:normAutofit/>
          </a:bodyPr>
          <a:lstStyle/>
          <a:p>
            <a:r>
              <a:rPr lang="pl-PL" sz="7200" dirty="0" smtClean="0"/>
              <a:t>Norther</a:t>
            </a:r>
            <a:r>
              <a:rPr lang="pl-PL" sz="7200" dirty="0" smtClean="0">
                <a:solidFill>
                  <a:srgbClr val="C00000"/>
                </a:solidFill>
              </a:rPr>
              <a:t>n</a:t>
            </a:r>
            <a:r>
              <a:rPr lang="pl-PL" sz="7200" dirty="0" smtClean="0"/>
              <a:t> </a:t>
            </a:r>
            <a:r>
              <a:rPr lang="pl-PL" sz="7200" dirty="0" smtClean="0">
                <a:solidFill>
                  <a:srgbClr val="C00000"/>
                </a:solidFill>
              </a:rPr>
              <a:t>Ir</a:t>
            </a:r>
            <a:r>
              <a:rPr lang="pl-PL" sz="7200" dirty="0" smtClean="0"/>
              <a:t>eland</a:t>
            </a:r>
            <a:endParaRPr lang="pl-PL" sz="7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7158" y="1643050"/>
            <a:ext cx="6400800" cy="1781172"/>
          </a:xfrm>
        </p:spPr>
        <p:txBody>
          <a:bodyPr>
            <a:normAutofit fontScale="70000" lnSpcReduction="20000"/>
          </a:bodyPr>
          <a:lstStyle/>
          <a:p>
            <a:r>
              <a:rPr lang="pl-PL" dirty="0" err="1" smtClean="0">
                <a:solidFill>
                  <a:schemeClr val="tx1"/>
                </a:solidFill>
              </a:rPr>
              <a:t>People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say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that</a:t>
            </a:r>
            <a:r>
              <a:rPr lang="pl-PL" dirty="0" smtClean="0">
                <a:solidFill>
                  <a:schemeClr val="tx1"/>
                </a:solidFill>
              </a:rPr>
              <a:t> Northern Ireland </a:t>
            </a:r>
            <a:r>
              <a:rPr lang="pl-PL" dirty="0" err="1" smtClean="0">
                <a:solidFill>
                  <a:schemeClr val="tx1"/>
                </a:solidFill>
              </a:rPr>
              <a:t>has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the</a:t>
            </a:r>
            <a:r>
              <a:rPr lang="pl-PL" dirty="0" smtClean="0">
                <a:solidFill>
                  <a:schemeClr val="tx1"/>
                </a:solidFill>
              </a:rPr>
              <a:t> most </a:t>
            </a:r>
            <a:r>
              <a:rPr lang="pl-PL" dirty="0" err="1" smtClean="0">
                <a:solidFill>
                  <a:schemeClr val="tx1"/>
                </a:solidFill>
              </a:rPr>
              <a:t>beautiful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Roadways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in</a:t>
            </a:r>
            <a:r>
              <a:rPr lang="pl-PL" dirty="0" smtClean="0">
                <a:solidFill>
                  <a:schemeClr val="tx1"/>
                </a:solidFill>
              </a:rPr>
              <a:t> Europe, </a:t>
            </a:r>
            <a:r>
              <a:rPr lang="pl-PL" dirty="0" err="1" smtClean="0">
                <a:solidFill>
                  <a:schemeClr val="tx1"/>
                </a:solidFill>
              </a:rPr>
              <a:t>which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is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true</a:t>
            </a:r>
            <a:r>
              <a:rPr lang="pl-PL" dirty="0" smtClean="0">
                <a:solidFill>
                  <a:schemeClr val="tx1"/>
                </a:solidFill>
              </a:rPr>
              <a:t>, </a:t>
            </a:r>
            <a:r>
              <a:rPr lang="pl-PL" dirty="0" err="1" smtClean="0">
                <a:solidFill>
                  <a:schemeClr val="tx1"/>
                </a:solidFill>
              </a:rPr>
              <a:t>they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also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have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strong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family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bonds</a:t>
            </a:r>
            <a:r>
              <a:rPr lang="pl-PL" dirty="0" smtClean="0">
                <a:solidFill>
                  <a:schemeClr val="tx1"/>
                </a:solidFill>
              </a:rPr>
              <a:t>, many </a:t>
            </a:r>
            <a:r>
              <a:rPr lang="pl-PL" dirty="0" err="1" smtClean="0">
                <a:solidFill>
                  <a:schemeClr val="tx1"/>
                </a:solidFill>
              </a:rPr>
              <a:t>fun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pubs</a:t>
            </a:r>
            <a:r>
              <a:rPr lang="pl-PL" dirty="0" smtClean="0">
                <a:solidFill>
                  <a:schemeClr val="tx1"/>
                </a:solidFill>
              </a:rPr>
              <a:t> and restaurants, </a:t>
            </a:r>
            <a:r>
              <a:rPr lang="pl-PL" dirty="0" err="1" smtClean="0">
                <a:solidFill>
                  <a:schemeClr val="tx1"/>
                </a:solidFill>
              </a:rPr>
              <a:t>they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also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have</a:t>
            </a:r>
            <a:r>
              <a:rPr lang="pl-PL" dirty="0" smtClean="0">
                <a:solidFill>
                  <a:schemeClr val="tx1"/>
                </a:solidFill>
              </a:rPr>
              <a:t> an </a:t>
            </a:r>
            <a:r>
              <a:rPr lang="pl-PL" dirty="0" err="1" smtClean="0">
                <a:solidFill>
                  <a:schemeClr val="tx1"/>
                </a:solidFill>
              </a:rPr>
              <a:t>interesting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culture</a:t>
            </a:r>
            <a:r>
              <a:rPr lang="pl-PL" dirty="0" smtClean="0">
                <a:solidFill>
                  <a:schemeClr val="tx1"/>
                </a:solidFill>
              </a:rPr>
              <a:t> and </a:t>
            </a:r>
            <a:r>
              <a:rPr lang="pl-PL" dirty="0" err="1" smtClean="0">
                <a:solidFill>
                  <a:schemeClr val="tx1"/>
                </a:solidFill>
              </a:rPr>
              <a:t>music</a:t>
            </a:r>
            <a:r>
              <a:rPr lang="pl-PL" dirty="0" smtClean="0">
                <a:solidFill>
                  <a:schemeClr val="tx1"/>
                </a:solidFill>
              </a:rPr>
              <a:t>, </a:t>
            </a:r>
            <a:r>
              <a:rPr lang="pl-PL" dirty="0" err="1" smtClean="0">
                <a:solidFill>
                  <a:schemeClr val="tx1"/>
                </a:solidFill>
              </a:rPr>
              <a:t>they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are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friendly</a:t>
            </a:r>
            <a:r>
              <a:rPr lang="pl-PL" dirty="0" smtClean="0">
                <a:solidFill>
                  <a:schemeClr val="tx1"/>
                </a:solidFill>
              </a:rPr>
              <a:t> and </a:t>
            </a:r>
            <a:r>
              <a:rPr lang="pl-PL" dirty="0" err="1" smtClean="0">
                <a:solidFill>
                  <a:schemeClr val="tx1"/>
                </a:solidFill>
              </a:rPr>
              <a:t>social</a:t>
            </a:r>
            <a:r>
              <a:rPr lang="pl-PL" dirty="0" smtClean="0">
                <a:solidFill>
                  <a:schemeClr val="tx1"/>
                </a:solidFill>
              </a:rPr>
              <a:t>.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23554" name="Picture 2" descr="http://t0.gstatic.com/images?q=tbn:ANd9GcTk_vapPI8DJVnKzve7Ni6m9uB7X5vgnbeWmHoIUc1fbuSClF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714356"/>
            <a:ext cx="1008343" cy="609696"/>
          </a:xfrm>
          <a:prstGeom prst="rect">
            <a:avLst/>
          </a:prstGeom>
          <a:noFill/>
        </p:spPr>
      </p:pic>
      <p:pic>
        <p:nvPicPr>
          <p:cNvPr id="23556" name="Picture 4" descr="http://t0.gstatic.com/images?q=tbn:ANd9GcTk_vapPI8DJVnKzve7Ni6m9uB7X5vgnbeWmHoIUc1fbuSClF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1285884" cy="777512"/>
          </a:xfrm>
          <a:prstGeom prst="rect">
            <a:avLst/>
          </a:prstGeom>
          <a:noFill/>
        </p:spPr>
      </p:pic>
      <p:pic>
        <p:nvPicPr>
          <p:cNvPr id="6146" name="Picture 2" descr="http://www.guide-to-nireland.com/cauzeway0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143248"/>
            <a:ext cx="2714644" cy="2164929"/>
          </a:xfrm>
          <a:prstGeom prst="rect">
            <a:avLst/>
          </a:prstGeom>
          <a:noFill/>
        </p:spPr>
      </p:pic>
      <p:pic>
        <p:nvPicPr>
          <p:cNvPr id="6148" name="Picture 4" descr="http://weddingmapper.s3.amazonaws.com/assets/photos/8/40/167974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357694"/>
            <a:ext cx="2957495" cy="2219412"/>
          </a:xfrm>
          <a:prstGeom prst="rect">
            <a:avLst/>
          </a:prstGeom>
          <a:noFill/>
        </p:spPr>
      </p:pic>
      <p:pic>
        <p:nvPicPr>
          <p:cNvPr id="6150" name="Picture 6" descr="http://www.planetware.com/photos-large/NI/belfas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3071810"/>
            <a:ext cx="2786040" cy="1689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7158" y="0"/>
            <a:ext cx="7772400" cy="1470025"/>
          </a:xfrm>
        </p:spPr>
        <p:txBody>
          <a:bodyPr>
            <a:normAutofit/>
          </a:bodyPr>
          <a:lstStyle/>
          <a:p>
            <a:r>
              <a:rPr lang="pl-PL" sz="6600" dirty="0" err="1" smtClean="0">
                <a:solidFill>
                  <a:srgbClr val="C00000"/>
                </a:solidFill>
              </a:rPr>
              <a:t>Sp</a:t>
            </a:r>
            <a:r>
              <a:rPr lang="pl-PL" sz="6600" dirty="0" err="1" smtClean="0">
                <a:solidFill>
                  <a:srgbClr val="FFC000"/>
                </a:solidFill>
              </a:rPr>
              <a:t>ai</a:t>
            </a:r>
            <a:r>
              <a:rPr lang="pl-PL" sz="6600" dirty="0" err="1" smtClean="0">
                <a:solidFill>
                  <a:srgbClr val="C00000"/>
                </a:solidFill>
              </a:rPr>
              <a:t>n</a:t>
            </a:r>
            <a:endParaRPr lang="pl-PL" sz="6600" dirty="0">
              <a:solidFill>
                <a:srgbClr val="C0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00034" y="164305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pl-PL" dirty="0" err="1" smtClean="0">
                <a:solidFill>
                  <a:srgbClr val="C00000"/>
                </a:solidFill>
              </a:rPr>
              <a:t>People</a:t>
            </a:r>
            <a:r>
              <a:rPr lang="pl-PL" dirty="0" smtClean="0">
                <a:solidFill>
                  <a:srgbClr val="C00000"/>
                </a:solidFill>
              </a:rPr>
              <a:t> </a:t>
            </a:r>
            <a:r>
              <a:rPr lang="pl-PL" dirty="0" err="1" smtClean="0">
                <a:solidFill>
                  <a:srgbClr val="C00000"/>
                </a:solidFill>
              </a:rPr>
              <a:t>like</a:t>
            </a:r>
            <a:r>
              <a:rPr lang="pl-PL" dirty="0" smtClean="0">
                <a:solidFill>
                  <a:srgbClr val="C00000"/>
                </a:solidFill>
              </a:rPr>
              <a:t> </a:t>
            </a:r>
            <a:r>
              <a:rPr lang="pl-PL" dirty="0" err="1" smtClean="0">
                <a:solidFill>
                  <a:srgbClr val="C00000"/>
                </a:solidFill>
              </a:rPr>
              <a:t>the</a:t>
            </a:r>
            <a:r>
              <a:rPr lang="pl-PL" dirty="0" smtClean="0">
                <a:solidFill>
                  <a:srgbClr val="C00000"/>
                </a:solidFill>
              </a:rPr>
              <a:t> many </a:t>
            </a:r>
            <a:r>
              <a:rPr lang="pl-PL" dirty="0" err="1" smtClean="0">
                <a:solidFill>
                  <a:srgbClr val="C00000"/>
                </a:solidFill>
              </a:rPr>
              <a:t>beaches</a:t>
            </a:r>
            <a:r>
              <a:rPr lang="pl-PL" dirty="0" smtClean="0">
                <a:solidFill>
                  <a:srgbClr val="C00000"/>
                </a:solidFill>
              </a:rPr>
              <a:t> and </a:t>
            </a:r>
            <a:r>
              <a:rPr lang="pl-PL" dirty="0" err="1" smtClean="0">
                <a:solidFill>
                  <a:srgbClr val="C00000"/>
                </a:solidFill>
              </a:rPr>
              <a:t>beautiful</a:t>
            </a:r>
            <a:r>
              <a:rPr lang="pl-PL" dirty="0" smtClean="0">
                <a:solidFill>
                  <a:srgbClr val="C00000"/>
                </a:solidFill>
              </a:rPr>
              <a:t> </a:t>
            </a:r>
            <a:r>
              <a:rPr lang="pl-PL" dirty="0" err="1" smtClean="0">
                <a:solidFill>
                  <a:srgbClr val="C00000"/>
                </a:solidFill>
              </a:rPr>
              <a:t>weather</a:t>
            </a:r>
            <a:r>
              <a:rPr lang="pl-PL" dirty="0" smtClean="0">
                <a:solidFill>
                  <a:srgbClr val="C00000"/>
                </a:solidFill>
              </a:rPr>
              <a:t> of </a:t>
            </a:r>
            <a:r>
              <a:rPr lang="pl-PL" dirty="0" err="1" smtClean="0">
                <a:solidFill>
                  <a:srgbClr val="C00000"/>
                </a:solidFill>
              </a:rPr>
              <a:t>Spain</a:t>
            </a:r>
            <a:r>
              <a:rPr lang="pl-PL" dirty="0" smtClean="0">
                <a:solidFill>
                  <a:srgbClr val="C00000"/>
                </a:solidFill>
              </a:rPr>
              <a:t>, </a:t>
            </a:r>
            <a:r>
              <a:rPr lang="pl-PL" dirty="0" err="1" smtClean="0">
                <a:solidFill>
                  <a:srgbClr val="C00000"/>
                </a:solidFill>
              </a:rPr>
              <a:t>Costa</a:t>
            </a:r>
            <a:r>
              <a:rPr lang="pl-PL" dirty="0" smtClean="0">
                <a:solidFill>
                  <a:srgbClr val="C00000"/>
                </a:solidFill>
              </a:rPr>
              <a:t> </a:t>
            </a:r>
            <a:r>
              <a:rPr lang="pl-PL" dirty="0" err="1" smtClean="0">
                <a:solidFill>
                  <a:srgbClr val="C00000"/>
                </a:solidFill>
              </a:rPr>
              <a:t>Brava</a:t>
            </a:r>
            <a:r>
              <a:rPr lang="pl-PL" dirty="0" smtClean="0">
                <a:solidFill>
                  <a:srgbClr val="C00000"/>
                </a:solidFill>
              </a:rPr>
              <a:t>, </a:t>
            </a:r>
            <a:r>
              <a:rPr lang="pl-PL" dirty="0" err="1" smtClean="0">
                <a:solidFill>
                  <a:srgbClr val="C00000"/>
                </a:solidFill>
              </a:rPr>
              <a:t>Lloret</a:t>
            </a:r>
            <a:r>
              <a:rPr lang="pl-PL" dirty="0" smtClean="0">
                <a:solidFill>
                  <a:srgbClr val="C00000"/>
                </a:solidFill>
              </a:rPr>
              <a:t> de Mar, </a:t>
            </a:r>
            <a:r>
              <a:rPr lang="pl-PL" dirty="0" err="1" smtClean="0">
                <a:solidFill>
                  <a:srgbClr val="C00000"/>
                </a:solidFill>
              </a:rPr>
              <a:t>the</a:t>
            </a:r>
            <a:r>
              <a:rPr lang="pl-PL" dirty="0" smtClean="0">
                <a:solidFill>
                  <a:srgbClr val="C00000"/>
                </a:solidFill>
              </a:rPr>
              <a:t> </a:t>
            </a:r>
            <a:r>
              <a:rPr lang="pl-PL" dirty="0" err="1" smtClean="0">
                <a:solidFill>
                  <a:srgbClr val="C00000"/>
                </a:solidFill>
              </a:rPr>
              <a:t>Spanish</a:t>
            </a:r>
            <a:r>
              <a:rPr lang="pl-PL" dirty="0" smtClean="0">
                <a:solidFill>
                  <a:srgbClr val="C00000"/>
                </a:solidFill>
              </a:rPr>
              <a:t> Sangria, </a:t>
            </a:r>
            <a:r>
              <a:rPr lang="pl-PL" dirty="0" err="1" smtClean="0">
                <a:solidFill>
                  <a:srgbClr val="C00000"/>
                </a:solidFill>
              </a:rPr>
              <a:t>the</a:t>
            </a:r>
            <a:r>
              <a:rPr lang="pl-PL" dirty="0" smtClean="0">
                <a:solidFill>
                  <a:srgbClr val="C00000"/>
                </a:solidFill>
              </a:rPr>
              <a:t> Corrida(</a:t>
            </a:r>
            <a:r>
              <a:rPr lang="pl-PL" dirty="0" err="1" smtClean="0">
                <a:solidFill>
                  <a:srgbClr val="C00000"/>
                </a:solidFill>
              </a:rPr>
              <a:t>Bull</a:t>
            </a:r>
            <a:r>
              <a:rPr lang="pl-PL" dirty="0" smtClean="0">
                <a:solidFill>
                  <a:srgbClr val="C00000"/>
                </a:solidFill>
              </a:rPr>
              <a:t> </a:t>
            </a:r>
            <a:r>
              <a:rPr lang="pl-PL" dirty="0" err="1" smtClean="0">
                <a:solidFill>
                  <a:srgbClr val="C00000"/>
                </a:solidFill>
              </a:rPr>
              <a:t>fighting</a:t>
            </a:r>
            <a:r>
              <a:rPr lang="pl-PL" dirty="0" smtClean="0">
                <a:solidFill>
                  <a:srgbClr val="C00000"/>
                </a:solidFill>
              </a:rPr>
              <a:t>), </a:t>
            </a:r>
            <a:r>
              <a:rPr lang="pl-PL" dirty="0" err="1" smtClean="0">
                <a:solidFill>
                  <a:srgbClr val="C00000"/>
                </a:solidFill>
              </a:rPr>
              <a:t>paella</a:t>
            </a:r>
            <a:r>
              <a:rPr lang="pl-PL" dirty="0" smtClean="0">
                <a:solidFill>
                  <a:srgbClr val="C00000"/>
                </a:solidFill>
              </a:rPr>
              <a:t>, </a:t>
            </a:r>
            <a:r>
              <a:rPr lang="pl-PL" dirty="0" err="1" smtClean="0">
                <a:solidFill>
                  <a:srgbClr val="C00000"/>
                </a:solidFill>
              </a:rPr>
              <a:t>they</a:t>
            </a:r>
            <a:r>
              <a:rPr lang="pl-PL" dirty="0" smtClean="0">
                <a:solidFill>
                  <a:srgbClr val="C00000"/>
                </a:solidFill>
              </a:rPr>
              <a:t> </a:t>
            </a:r>
            <a:r>
              <a:rPr lang="pl-PL" dirty="0" err="1" smtClean="0">
                <a:solidFill>
                  <a:srgbClr val="C00000"/>
                </a:solidFill>
              </a:rPr>
              <a:t>also</a:t>
            </a:r>
            <a:r>
              <a:rPr lang="pl-PL" dirty="0" smtClean="0">
                <a:solidFill>
                  <a:srgbClr val="C00000"/>
                </a:solidFill>
              </a:rPr>
              <a:t> </a:t>
            </a:r>
            <a:r>
              <a:rPr lang="pl-PL" dirty="0" err="1" smtClean="0">
                <a:solidFill>
                  <a:srgbClr val="C00000"/>
                </a:solidFill>
              </a:rPr>
              <a:t>like</a:t>
            </a:r>
            <a:r>
              <a:rPr lang="pl-PL" dirty="0" smtClean="0">
                <a:solidFill>
                  <a:srgbClr val="C00000"/>
                </a:solidFill>
              </a:rPr>
              <a:t> </a:t>
            </a:r>
            <a:r>
              <a:rPr lang="pl-PL" dirty="0" err="1" smtClean="0">
                <a:solidFill>
                  <a:srgbClr val="C00000"/>
                </a:solidFill>
              </a:rPr>
              <a:t>the</a:t>
            </a:r>
            <a:r>
              <a:rPr lang="pl-PL" dirty="0" smtClean="0">
                <a:solidFill>
                  <a:srgbClr val="C00000"/>
                </a:solidFill>
              </a:rPr>
              <a:t> </a:t>
            </a:r>
            <a:r>
              <a:rPr lang="pl-PL" dirty="0" err="1" smtClean="0">
                <a:solidFill>
                  <a:srgbClr val="C00000"/>
                </a:solidFill>
              </a:rPr>
              <a:t>Spanish</a:t>
            </a:r>
            <a:r>
              <a:rPr lang="pl-PL" dirty="0" smtClean="0">
                <a:solidFill>
                  <a:srgbClr val="C00000"/>
                </a:solidFill>
              </a:rPr>
              <a:t> </a:t>
            </a:r>
            <a:r>
              <a:rPr lang="pl-PL" dirty="0" err="1" smtClean="0">
                <a:solidFill>
                  <a:srgbClr val="C00000"/>
                </a:solidFill>
              </a:rPr>
              <a:t>language</a:t>
            </a:r>
            <a:r>
              <a:rPr lang="pl-PL" dirty="0" smtClean="0">
                <a:solidFill>
                  <a:srgbClr val="C00000"/>
                </a:solidFill>
              </a:rPr>
              <a:t> and </a:t>
            </a:r>
            <a:r>
              <a:rPr lang="pl-PL" dirty="0" err="1" smtClean="0">
                <a:solidFill>
                  <a:srgbClr val="C00000"/>
                </a:solidFill>
              </a:rPr>
              <a:t>the</a:t>
            </a:r>
            <a:r>
              <a:rPr lang="pl-PL" dirty="0" smtClean="0">
                <a:solidFill>
                  <a:srgbClr val="C00000"/>
                </a:solidFill>
              </a:rPr>
              <a:t> Flamenco </a:t>
            </a:r>
            <a:r>
              <a:rPr lang="pl-PL" dirty="0" err="1" smtClean="0">
                <a:solidFill>
                  <a:srgbClr val="C00000"/>
                </a:solidFill>
              </a:rPr>
              <a:t>dances</a:t>
            </a:r>
            <a:r>
              <a:rPr lang="pl-PL" dirty="0" smtClean="0">
                <a:solidFill>
                  <a:srgbClr val="C00000"/>
                </a:solidFill>
              </a:rPr>
              <a:t>.</a:t>
            </a:r>
            <a:endParaRPr lang="pl-PL" dirty="0">
              <a:solidFill>
                <a:srgbClr val="C00000"/>
              </a:solidFill>
            </a:endParaRPr>
          </a:p>
        </p:txBody>
      </p:sp>
      <p:pic>
        <p:nvPicPr>
          <p:cNvPr id="4" name="Picture 2" descr="http://upload.wikimedia.org/wikipedia/en/thumb/9/9a/Flag_of_Spain.svg/750px-Flag_of_Spai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14290"/>
            <a:ext cx="2321693" cy="1142979"/>
          </a:xfrm>
          <a:prstGeom prst="rect">
            <a:avLst/>
          </a:prstGeom>
          <a:noFill/>
        </p:spPr>
      </p:pic>
      <p:pic>
        <p:nvPicPr>
          <p:cNvPr id="5" name="Picture 2" descr="http://upload.wikimedia.org/wikipedia/en/thumb/9/9a/Flag_of_Spain.svg/750px-Flag_of_Spai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52"/>
            <a:ext cx="2321693" cy="1142979"/>
          </a:xfrm>
          <a:prstGeom prst="rect">
            <a:avLst/>
          </a:prstGeom>
          <a:noFill/>
        </p:spPr>
      </p:pic>
      <p:pic>
        <p:nvPicPr>
          <p:cNvPr id="5122" name="Picture 2" descr="http://www.andiamoholidays.com/wp-content/uploads/2013/03/day-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00438"/>
            <a:ext cx="2514618" cy="1571636"/>
          </a:xfrm>
          <a:prstGeom prst="rect">
            <a:avLst/>
          </a:prstGeom>
          <a:noFill/>
        </p:spPr>
      </p:pic>
      <p:pic>
        <p:nvPicPr>
          <p:cNvPr id="5124" name="Picture 4" descr="http://www.hdwallpapers.in/walls/roman_bridge_guadalquivir_river_spain-norm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643446"/>
            <a:ext cx="2671743" cy="2004973"/>
          </a:xfrm>
          <a:prstGeom prst="rect">
            <a:avLst/>
          </a:prstGeom>
          <a:noFill/>
        </p:spPr>
      </p:pic>
      <p:pic>
        <p:nvPicPr>
          <p:cNvPr id="5126" name="Picture 6" descr="http://cdn.icewallpapers.com/var/1540/girona_spain-1540571-1920x1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3143248"/>
            <a:ext cx="2285984" cy="1428740"/>
          </a:xfrm>
          <a:prstGeom prst="rect">
            <a:avLst/>
          </a:prstGeom>
          <a:noFill/>
        </p:spPr>
      </p:pic>
      <p:pic>
        <p:nvPicPr>
          <p:cNvPr id="5128" name="Picture 8" descr="http://news.bbcimg.co.uk/media/images/52488000/jpg/_52488241_5248823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4429132"/>
            <a:ext cx="3325834" cy="1870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7772400" cy="1071569"/>
          </a:xfrm>
        </p:spPr>
        <p:txBody>
          <a:bodyPr>
            <a:noAutofit/>
          </a:bodyPr>
          <a:lstStyle/>
          <a:p>
            <a:r>
              <a:rPr lang="pl-PL" sz="6600" dirty="0" smtClean="0">
                <a:solidFill>
                  <a:schemeClr val="tx2"/>
                </a:solidFill>
              </a:rPr>
              <a:t>Fr</a:t>
            </a:r>
            <a:r>
              <a:rPr lang="pl-PL" sz="6600" dirty="0" smtClean="0">
                <a:solidFill>
                  <a:schemeClr val="bg1">
                    <a:lumMod val="50000"/>
                  </a:schemeClr>
                </a:solidFill>
              </a:rPr>
              <a:t>an</a:t>
            </a:r>
            <a:r>
              <a:rPr lang="pl-PL" sz="6600" dirty="0" smtClean="0">
                <a:solidFill>
                  <a:srgbClr val="C00000"/>
                </a:solidFill>
              </a:rPr>
              <a:t>ce</a:t>
            </a:r>
            <a:endParaRPr lang="pl-PL" sz="6600" dirty="0">
              <a:solidFill>
                <a:srgbClr val="C0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42910" y="1214422"/>
            <a:ext cx="6400800" cy="1752600"/>
          </a:xfrm>
        </p:spPr>
        <p:txBody>
          <a:bodyPr>
            <a:noAutofit/>
          </a:bodyPr>
          <a:lstStyle/>
          <a:p>
            <a:r>
              <a:rPr lang="pl-PL" sz="2400" dirty="0" err="1" smtClean="0">
                <a:solidFill>
                  <a:schemeClr val="tx1"/>
                </a:solidFill>
              </a:rPr>
              <a:t>People</a:t>
            </a:r>
            <a:r>
              <a:rPr lang="pl-PL" sz="2400" dirty="0" smtClean="0">
                <a:solidFill>
                  <a:schemeClr val="tx1"/>
                </a:solidFill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</a:rPr>
              <a:t>love</a:t>
            </a:r>
            <a:r>
              <a:rPr lang="pl-PL" sz="2400" dirty="0" smtClean="0">
                <a:solidFill>
                  <a:schemeClr val="tx1"/>
                </a:solidFill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</a:rPr>
              <a:t>the</a:t>
            </a:r>
            <a:r>
              <a:rPr lang="pl-PL" sz="2400" dirty="0" smtClean="0">
                <a:solidFill>
                  <a:schemeClr val="tx1"/>
                </a:solidFill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</a:rPr>
              <a:t>French</a:t>
            </a:r>
            <a:r>
              <a:rPr lang="pl-PL" sz="2400" dirty="0" smtClean="0">
                <a:solidFill>
                  <a:schemeClr val="tx1"/>
                </a:solidFill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</a:rPr>
              <a:t>atmosphere</a:t>
            </a:r>
            <a:r>
              <a:rPr lang="pl-PL" sz="2400" dirty="0" smtClean="0">
                <a:solidFill>
                  <a:schemeClr val="tx1"/>
                </a:solidFill>
              </a:rPr>
              <a:t>, </a:t>
            </a:r>
            <a:r>
              <a:rPr lang="pl-PL" sz="2400" dirty="0" err="1" smtClean="0">
                <a:solidFill>
                  <a:schemeClr val="tx1"/>
                </a:solidFill>
              </a:rPr>
              <a:t>the</a:t>
            </a:r>
            <a:r>
              <a:rPr lang="pl-PL" sz="2400" dirty="0" smtClean="0">
                <a:solidFill>
                  <a:schemeClr val="tx1"/>
                </a:solidFill>
              </a:rPr>
              <a:t> Eiffel Tower, </a:t>
            </a:r>
            <a:r>
              <a:rPr lang="pl-PL" sz="2400" dirty="0" err="1" smtClean="0">
                <a:solidFill>
                  <a:schemeClr val="tx1"/>
                </a:solidFill>
              </a:rPr>
              <a:t>the</a:t>
            </a:r>
            <a:r>
              <a:rPr lang="pl-PL" sz="2400" dirty="0" smtClean="0">
                <a:solidFill>
                  <a:schemeClr val="tx1"/>
                </a:solidFill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</a:rPr>
              <a:t>delicious</a:t>
            </a:r>
            <a:r>
              <a:rPr lang="pl-PL" sz="2400" dirty="0" smtClean="0">
                <a:solidFill>
                  <a:schemeClr val="tx1"/>
                </a:solidFill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</a:rPr>
              <a:t>food</a:t>
            </a:r>
            <a:r>
              <a:rPr lang="pl-PL" sz="2400" dirty="0" smtClean="0">
                <a:solidFill>
                  <a:schemeClr val="tx1"/>
                </a:solidFill>
              </a:rPr>
              <a:t> and </a:t>
            </a:r>
            <a:r>
              <a:rPr lang="pl-PL" sz="2400" dirty="0" err="1" smtClean="0">
                <a:solidFill>
                  <a:schemeClr val="tx1"/>
                </a:solidFill>
              </a:rPr>
              <a:t>the</a:t>
            </a:r>
            <a:r>
              <a:rPr lang="pl-PL" sz="2400" dirty="0" smtClean="0">
                <a:solidFill>
                  <a:schemeClr val="tx1"/>
                </a:solidFill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</a:rPr>
              <a:t>friendly</a:t>
            </a:r>
            <a:r>
              <a:rPr lang="pl-PL" sz="2400" dirty="0" smtClean="0">
                <a:solidFill>
                  <a:schemeClr val="tx1"/>
                </a:solidFill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</a:rPr>
              <a:t>people</a:t>
            </a:r>
            <a:r>
              <a:rPr lang="pl-PL" sz="2400" dirty="0" smtClean="0">
                <a:solidFill>
                  <a:schemeClr val="tx1"/>
                </a:solidFill>
              </a:rPr>
              <a:t>, </a:t>
            </a:r>
            <a:r>
              <a:rPr lang="pl-PL" sz="2400" dirty="0" err="1" smtClean="0">
                <a:solidFill>
                  <a:schemeClr val="tx1"/>
                </a:solidFill>
              </a:rPr>
              <a:t>the</a:t>
            </a:r>
            <a:r>
              <a:rPr lang="pl-PL" sz="2400" dirty="0" smtClean="0">
                <a:solidFill>
                  <a:schemeClr val="tx1"/>
                </a:solidFill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</a:rPr>
              <a:t>famous</a:t>
            </a:r>
            <a:r>
              <a:rPr lang="pl-PL" sz="2400" dirty="0" smtClean="0">
                <a:solidFill>
                  <a:schemeClr val="tx1"/>
                </a:solidFill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</a:rPr>
              <a:t>French</a:t>
            </a:r>
            <a:r>
              <a:rPr lang="pl-PL" sz="2400" dirty="0" smtClean="0">
                <a:solidFill>
                  <a:schemeClr val="tx1"/>
                </a:solidFill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</a:rPr>
              <a:t>Wine</a:t>
            </a:r>
            <a:r>
              <a:rPr lang="pl-PL" sz="2400" dirty="0" smtClean="0">
                <a:solidFill>
                  <a:schemeClr val="tx1"/>
                </a:solidFill>
              </a:rPr>
              <a:t>, </a:t>
            </a:r>
            <a:r>
              <a:rPr lang="pl-PL" sz="2400" dirty="0" err="1" smtClean="0">
                <a:solidFill>
                  <a:schemeClr val="tx1"/>
                </a:solidFill>
              </a:rPr>
              <a:t>they</a:t>
            </a:r>
            <a:r>
              <a:rPr lang="pl-PL" sz="2400" dirty="0" smtClean="0">
                <a:solidFill>
                  <a:schemeClr val="tx1"/>
                </a:solidFill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</a:rPr>
              <a:t>also</a:t>
            </a:r>
            <a:r>
              <a:rPr lang="pl-PL" sz="2400" dirty="0" smtClean="0">
                <a:solidFill>
                  <a:schemeClr val="tx1"/>
                </a:solidFill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</a:rPr>
              <a:t>love</a:t>
            </a:r>
            <a:r>
              <a:rPr lang="pl-PL" sz="2400" dirty="0" smtClean="0">
                <a:solidFill>
                  <a:schemeClr val="tx1"/>
                </a:solidFill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</a:rPr>
              <a:t>the</a:t>
            </a:r>
            <a:r>
              <a:rPr lang="pl-PL" sz="2400" dirty="0" smtClean="0">
                <a:solidFill>
                  <a:schemeClr val="tx1"/>
                </a:solidFill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</a:rPr>
              <a:t>difficult</a:t>
            </a:r>
            <a:r>
              <a:rPr lang="pl-PL" sz="2400" dirty="0" smtClean="0">
                <a:solidFill>
                  <a:schemeClr val="tx1"/>
                </a:solidFill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</a:rPr>
              <a:t>yet</a:t>
            </a:r>
            <a:r>
              <a:rPr lang="pl-PL" sz="2400" dirty="0" smtClean="0">
                <a:solidFill>
                  <a:schemeClr val="tx1"/>
                </a:solidFill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</a:rPr>
              <a:t>beautiful</a:t>
            </a:r>
            <a:r>
              <a:rPr lang="pl-PL" sz="2400" dirty="0" smtClean="0">
                <a:solidFill>
                  <a:schemeClr val="tx1"/>
                </a:solidFill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</a:rPr>
              <a:t>language</a:t>
            </a:r>
            <a:r>
              <a:rPr lang="pl-PL" sz="2400" dirty="0" smtClean="0">
                <a:solidFill>
                  <a:schemeClr val="tx1"/>
                </a:solidFill>
              </a:rPr>
              <a:t>, Luwr, </a:t>
            </a:r>
            <a:r>
              <a:rPr lang="pl-PL" sz="2400" dirty="0" err="1" smtClean="0">
                <a:solidFill>
                  <a:schemeClr val="tx1"/>
                </a:solidFill>
              </a:rPr>
              <a:t>the</a:t>
            </a:r>
            <a:r>
              <a:rPr lang="pl-PL" sz="2400" dirty="0" smtClean="0">
                <a:solidFill>
                  <a:schemeClr val="tx1"/>
                </a:solidFill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</a:rPr>
              <a:t>stylish</a:t>
            </a:r>
            <a:r>
              <a:rPr lang="pl-PL" sz="2400" dirty="0" smtClean="0">
                <a:solidFill>
                  <a:schemeClr val="tx1"/>
                </a:solidFill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</a:rPr>
              <a:t>women</a:t>
            </a:r>
            <a:r>
              <a:rPr lang="pl-PL" sz="2400" dirty="0" smtClean="0">
                <a:solidFill>
                  <a:schemeClr val="tx1"/>
                </a:solidFill>
              </a:rPr>
              <a:t>, </a:t>
            </a:r>
            <a:r>
              <a:rPr lang="pl-PL" sz="2400" dirty="0" err="1" smtClean="0">
                <a:solidFill>
                  <a:schemeClr val="tx1"/>
                </a:solidFill>
              </a:rPr>
              <a:t>the</a:t>
            </a:r>
            <a:r>
              <a:rPr lang="pl-PL" sz="2400" dirty="0" smtClean="0">
                <a:solidFill>
                  <a:schemeClr val="tx1"/>
                </a:solidFill>
              </a:rPr>
              <a:t> Wersal and </a:t>
            </a:r>
            <a:r>
              <a:rPr lang="pl-PL" sz="2400" dirty="0" err="1" smtClean="0">
                <a:solidFill>
                  <a:schemeClr val="tx1"/>
                </a:solidFill>
              </a:rPr>
              <a:t>the</a:t>
            </a:r>
            <a:r>
              <a:rPr lang="pl-PL" sz="2400" dirty="0" smtClean="0">
                <a:solidFill>
                  <a:schemeClr val="tx1"/>
                </a:solidFill>
              </a:rPr>
              <a:t> many restaurants.</a:t>
            </a:r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24578" name="AutoShape 2" descr="data:image/jpeg;base64,/9j/4AAQSkZJRgABAQAAAQABAAD/2wCEAAkGBwgHBgkIBwgKCgkLDRYPDQwMDRsUFRAWIB0iIiAdHx8kKDQsJCYxJx8fLT0tMTU3Ojo6Iys/RD84QzQ5OjcBCgoKDQwNGg8PGjclHyU3Nzc3Nzc3Nzc3Nzc3Nzc3Nzc3Nzc3Nzc3Nzc3Nzc3Nzc3Nzc3Nzc3Nzc3Nzc3Nzc3N//AABEIAJcA4wMBEQACEQEDEQH/xAAYAAEBAAMAAAAAAAAAAAAAAAAABwIEBv/EACAQAQAABAcBAAAAAAAAAAAAAAADBTWyAQIIM3FzdAT/xAAaAQEAAwEBAQAAAAAAAAAAAAAAAwUHAQQG/8QAHBEBAAEEAwAAAAAAAAAAAAAAADIBAgRxBTOx/9oADAMBAAIRAxEAPwCXvslSAAAAAAAAtGn6mzr0w7FHy87dPfjwVlUpwAAAAAAGnNqZ9vRntxcujVNjd1m6eoBD28vGCsaTWTIcAAAAAAAAcO0ZjYAAAAAAAC0afqbOvTDsUfLzt09+PBWVSnAAAAAAAac2pn29Ge3Fy6NU2N3Wbp6gEPby8YKxpNZMhwAAAAAAABw7RmNgAAAAAAALRp+ps69MOxR8vO3T348FZVKcAAAAAABpzamfb0Z7cXLo1TY3dZunqAQ9vLxgrGk1kyHAAAAAAAAHDtGY2AAAAAAAAtGn6mzr0w7FHy87dPfjwVlUpwAAAAAAGnNqZ9vRntxcujVNjd1m6eoBD28vGCsaTWTIcAAAAAAAAcO0ZjYAAAAAAAC0afqbOvTDsUfLzt09+PBWVSnAAAAAAAac2pn29Ge3Fy6NU2N3Wbp6gEPby8YKxpNZMhwAAAAAAABw7RmNgAAAAAAALRp+ps69MOxR8vO3T348FZVKcAAAAAABpzamfb0Z7cXLo1TY3dZunqAQ9vLxgrGk1kyHAAAAAAAAHDtGY2AAAAAAAAtGn6mzr0w7FHy87dPfjwVlUpwAAAAAAGnNqZ9vRntxcujVNjd1m6eoBD28vGCsaTWTIcAAAAAAAAcO0ZjYAAAAAAAC0afqbOvTDsUfLzt09+PBWVSnAAAAAAAac2pn29Ge3Fy6NU2N3Wbp6gEPby8YKxpNZMhwAAAAAAABw7RmNgAAAAAAALRp+ps69MOxR8vO3T348FZVKcAAAAAABpzamfb0Z7cXLo1TY3dZunqAQ9vLxgrGk1kyHAAAAAAAAHDtGY2AAAAAAAAtGn6mzr0w7FHy87dPfjwVlUpwAAAAAAGnNqZ9vRntxcujVNjd1m6eoBD28vGCsaTWTIcAAAAAAAAcO0ZjYAAAAAAAC0afqbOvTDsUfLzt09+PBWVSnAAAAAAAac2pn29Ge3Fy6NU2N3Wbp6gEPby8YKxpNZMhwAAAAAAABw7RmNgAAAAAAALRp+ps69MOxR8vO3T348FZVKcAAAAAABpzamfb0Z7cXLo1TY3dZunqAQ9vLxgrGk1kyHAAAAAAAAHDtGY2AAAAAAAAtGn6mzr0w7FHy87dPfjwVlUpwAAAAAAGnNqZ9vRntxcujVNjd1m6eoBD28vGCsaTWTIcAAAAAAAAcO0ZjYAAAAAAAC0afqbOvTDsUfLzt09+PBWVSnAAAAAAAac2pn29Ge3Fy6NU2N3Wbp6gEPby8YKxpNZMhwAAAAAAABw7RmNgAAAAAAALRp+ps69MOxR8vO3T348FZVKcAAAAAABpzamfb0Z7cXLo1TY3dZunqAQ9vLxgrGk1kyHAAAAAAAAHDtGY2AAAAAAAAtGn6mzr0w7FHy87dPfjwVlUpwAAAAAAGnNqZ9vRntxcujVNjd1m6eoBD28vGCsaTWTIcAAAAAAAAcO0ZjYAAAAAAAC0afqbOvTDsUfLzt09+PBWVSnAAAAAAAac2pn29Ge3Fy6NU2N3Wbp6gEPby8YKxpNZMhwAAAAAAABw7RmNgAAAAAAALRp+ps69MOxR8vO3T348FZVKcAAAAAABpzamfb0Z7cXLo1TY3dZunqAQ9vLxgrGk1kyHAAAAAAAAHDtGY2AAAAAAAAtGn6mzr0w7FHy87dPfjwVlUpwAAAAAAGnNqZ9vRntxcujVNjd1m6eoBD28vGCsaTWTIcAAAAAAAAf/2Q=="/>
          <p:cNvSpPr>
            <a:spLocks noChangeAspect="1" noChangeArrowheads="1"/>
          </p:cNvSpPr>
          <p:nvPr/>
        </p:nvSpPr>
        <p:spPr bwMode="auto">
          <a:xfrm>
            <a:off x="155575" y="-685800"/>
            <a:ext cx="2162175" cy="1438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580" name="AutoShape 4" descr="data:image/jpeg;base64,/9j/4AAQSkZJRgABAQAAAQABAAD/2wCEAAkGBwgHBgkIBwgKCgkLDRYPDQwMDRsUFRAWIB0iIiAdHx8kKDQsJCYxJx8fLT0tMTU3Ojo6Iys/RD84QzQ5OjcBCgoKDQwNGg8PGjclHyU3Nzc3Nzc3Nzc3Nzc3Nzc3Nzc3Nzc3Nzc3Nzc3Nzc3Nzc3Nzc3Nzc3Nzc3Nzc3Nzc3N//AABEIAJcA4wMBEQACEQEDEQH/xAAYAAEBAAMAAAAAAAAAAAAAAAAABwIEBv/EACAQAQAABAcBAAAAAAAAAAAAAAADBTWyAQIIM3FzdAT/xAAaAQEAAwEBAQAAAAAAAAAAAAAAAwUHAQQG/8QAHBEBAAEEAwAAAAAAAAAAAAAAADIBAgRxBTOx/9oADAMBAAIRAxEAPwCXvslSAAAAAAAAtGn6mzr0w7FHy87dPfjwVlUpwAAAAAAGnNqZ9vRntxcujVNjd1m6eoBD28vGCsaTWTIcAAAAAAAAcO0ZjYAAAAAAAC0afqbOvTDsUfLzt09+PBWVSnAAAAAAAac2pn29Ge3Fy6NU2N3Wbp6gEPby8YKxpNZMhwAAAAAAABw7RmNgAAAAAAALRp+ps69MOxR8vO3T348FZVKcAAAAAABpzamfb0Z7cXLo1TY3dZunqAQ9vLxgrGk1kyHAAAAAAAAHDtGY2AAAAAAAAtGn6mzr0w7FHy87dPfjwVlUpwAAAAAAGnNqZ9vRntxcujVNjd1m6eoBD28vGCsaTWTIcAAAAAAAAcO0ZjYAAAAAAAC0afqbOvTDsUfLzt09+PBWVSnAAAAAAAac2pn29Ge3Fy6NU2N3Wbp6gEPby8YKxpNZMhwAAAAAAABw7RmNgAAAAAAALRp+ps69MOxR8vO3T348FZVKcAAAAAABpzamfb0Z7cXLo1TY3dZunqAQ9vLxgrGk1kyHAAAAAAAAHDtGY2AAAAAAAAtGn6mzr0w7FHy87dPfjwVlUpwAAAAAAGnNqZ9vRntxcujVNjd1m6eoBD28vGCsaTWTIcAAAAAAAAcO0ZjYAAAAAAAC0afqbOvTDsUfLzt09+PBWVSnAAAAAAAac2pn29Ge3Fy6NU2N3Wbp6gEPby8YKxpNZMhwAAAAAAABw7RmNgAAAAAAALRp+ps69MOxR8vO3T348FZVKcAAAAAABpzamfb0Z7cXLo1TY3dZunqAQ9vLxgrGk1kyHAAAAAAAAHDtGY2AAAAAAAAtGn6mzr0w7FHy87dPfjwVlUpwAAAAAAGnNqZ9vRntxcujVNjd1m6eoBD28vGCsaTWTIcAAAAAAAAcO0ZjYAAAAAAAC0afqbOvTDsUfLzt09+PBWVSnAAAAAAAac2pn29Ge3Fy6NU2N3Wbp6gEPby8YKxpNZMhwAAAAAAABw7RmNgAAAAAAALRp+ps69MOxR8vO3T348FZVKcAAAAAABpzamfb0Z7cXLo1TY3dZunqAQ9vLxgrGk1kyHAAAAAAAAHDtGY2AAAAAAAAtGn6mzr0w7FHy87dPfjwVlUpwAAAAAAGnNqZ9vRntxcujVNjd1m6eoBD28vGCsaTWTIcAAAAAAAAcO0ZjYAAAAAAAC0afqbOvTDsUfLzt09+PBWVSnAAAAAAAac2pn29Ge3Fy6NU2N3Wbp6gEPby8YKxpNZMhwAAAAAAABw7RmNgAAAAAAALRp+ps69MOxR8vO3T348FZVKcAAAAAABpzamfb0Z7cXLo1TY3dZunqAQ9vLxgrGk1kyHAAAAAAAAHDtGY2AAAAAAAAtGn6mzr0w7FHy87dPfjwVlUpwAAAAAAGnNqZ9vRntxcujVNjd1m6eoBD28vGCsaTWTIcAAAAAAAAcO0ZjYAAAAAAAC0afqbOvTDsUfLzt09+PBWVSnAAAAAAAac2pn29Ge3Fy6NU2N3Wbp6gEPby8YKxpNZMhwAAAAAAABw7RmNgAAAAAAALRp+ps69MOxR8vO3T348FZVKcAAAAAABpzamfb0Z7cXLo1TY3dZunqAQ9vLxgrGk1kyHAAAAAAAAHDtGY2AAAAAAAAtGn6mzr0w7FHy87dPfjwVlUpwAAAAAAGnNqZ9vRntxcujVNjd1m6eoBD28vGCsaTWTIcAAAAAAAAf/2Q=="/>
          <p:cNvSpPr>
            <a:spLocks noChangeAspect="1" noChangeArrowheads="1"/>
          </p:cNvSpPr>
          <p:nvPr/>
        </p:nvSpPr>
        <p:spPr bwMode="auto">
          <a:xfrm>
            <a:off x="155575" y="-685800"/>
            <a:ext cx="2162175" cy="1438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582" name="AutoShape 6" descr="data:image/jpeg;base64,/9j/4AAQSkZJRgABAQAAAQABAAD/2wCEAAkGBwgHBgkIBwgKCgkLDRYPDQwMDRsUFRAWIB0iIiAdHx8kKDQsJCYxJx8fLT0tMTU3Ojo6Iys/RD84QzQ5OjcBCgoKDQwNGg8PGjclHyU3Nzc3Nzc3Nzc3Nzc3Nzc3Nzc3Nzc3Nzc3Nzc3Nzc3Nzc3Nzc3Nzc3Nzc3Nzc3Nzc3N//AABEIAJcA4wMBEQACEQEDEQH/xAAYAAEBAAMAAAAAAAAAAAAAAAAABwIEBv/EACAQAQAABAcBAAAAAAAAAAAAAAADBTWyAQIIM3FzdAT/xAAaAQEAAwEBAQAAAAAAAAAAAAAAAwUHAQQG/8QAHBEBAAEEAwAAAAAAAAAAAAAAADIBAgRxBTOx/9oADAMBAAIRAxEAPwCXvslSAAAAAAAAtGn6mzr0w7FHy87dPfjwVlUpwAAAAAAGnNqZ9vRntxcujVNjd1m6eoBD28vGCsaTWTIcAAAAAAAAcO0ZjYAAAAAAAC0afqbOvTDsUfLzt09+PBWVSnAAAAAAAac2pn29Ge3Fy6NU2N3Wbp6gEPby8YKxpNZMhwAAAAAAABw7RmNgAAAAAAALRp+ps69MOxR8vO3T348FZVKcAAAAAABpzamfb0Z7cXLo1TY3dZunqAQ9vLxgrGk1kyHAAAAAAAAHDtGY2AAAAAAAAtGn6mzr0w7FHy87dPfjwVlUpwAAAAAAGnNqZ9vRntxcujVNjd1m6eoBD28vGCsaTWTIcAAAAAAAAcO0ZjYAAAAAAAC0afqbOvTDsUfLzt09+PBWVSnAAAAAAAac2pn29Ge3Fy6NU2N3Wbp6gEPby8YKxpNZMhwAAAAAAABw7RmNgAAAAAAALRp+ps69MOxR8vO3T348FZVKcAAAAAABpzamfb0Z7cXLo1TY3dZunqAQ9vLxgrGk1kyHAAAAAAAAHDtGY2AAAAAAAAtGn6mzr0w7FHy87dPfjwVlUpwAAAAAAGnNqZ9vRntxcujVNjd1m6eoBD28vGCsaTWTIcAAAAAAAAcO0ZjYAAAAAAAC0afqbOvTDsUfLzt09+PBWVSnAAAAAAAac2pn29Ge3Fy6NU2N3Wbp6gEPby8YKxpNZMhwAAAAAAABw7RmNgAAAAAAALRp+ps69MOxR8vO3T348FZVKcAAAAAABpzamfb0Z7cXLo1TY3dZunqAQ9vLxgrGk1kyHAAAAAAAAHDtGY2AAAAAAAAtGn6mzr0w7FHy87dPfjwVlUpwAAAAAAGnNqZ9vRntxcujVNjd1m6eoBD28vGCsaTWTIcAAAAAAAAcO0ZjYAAAAAAAC0afqbOvTDsUfLzt09+PBWVSnAAAAAAAac2pn29Ge3Fy6NU2N3Wbp6gEPby8YKxpNZMhwAAAAAAABw7RmNgAAAAAAALRp+ps69MOxR8vO3T348FZVKcAAAAAABpzamfb0Z7cXLo1TY3dZunqAQ9vLxgrGk1kyHAAAAAAAAHDtGY2AAAAAAAAtGn6mzr0w7FHy87dPfjwVlUpwAAAAAAGnNqZ9vRntxcujVNjd1m6eoBD28vGCsaTWTIcAAAAAAAAcO0ZjYAAAAAAAC0afqbOvTDsUfLzt09+PBWVSnAAAAAAAac2pn29Ge3Fy6NU2N3Wbp6gEPby8YKxpNZMhwAAAAAAABw7RmNgAAAAAAALRp+ps69MOxR8vO3T348FZVKcAAAAAABpzamfb0Z7cXLo1TY3dZunqAQ9vLxgrGk1kyHAAAAAAAAHDtGY2AAAAAAAAtGn6mzr0w7FHy87dPfjwVlUpwAAAAAAGnNqZ9vRntxcujVNjd1m6eoBD28vGCsaTWTIcAAAAAAAAcO0ZjYAAAAAAAC0afqbOvTDsUfLzt09+PBWVSnAAAAAAAac2pn29Ge3Fy6NU2N3Wbp6gEPby8YKxpNZMhwAAAAAAABw7RmNgAAAAAAALRp+ps69MOxR8vO3T348FZVKcAAAAAABpzamfb0Z7cXLo1TY3dZunqAQ9vLxgrGk1kyHAAAAAAAAHDtGY2AAAAAAAAtGn6mzr0w7FHy87dPfjwVlUpwAAAAAAGnNqZ9vRntxcujVNjd1m6eoBD28vGCsaTWTIcAAAAAAAAf/2Q=="/>
          <p:cNvSpPr>
            <a:spLocks noChangeAspect="1" noChangeArrowheads="1"/>
          </p:cNvSpPr>
          <p:nvPr/>
        </p:nvSpPr>
        <p:spPr bwMode="auto">
          <a:xfrm>
            <a:off x="155575" y="-685800"/>
            <a:ext cx="2162175" cy="1438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584" name="AutoShape 8" descr="data:image/jpeg;base64,/9j/4AAQSkZJRgABAQAAAQABAAD/2wCEAAkGBwgHBgkIBwgKCgkLDRYPDQwMDRsUFRAWIB0iIiAdHx8kKDQsJCYxJx8fLT0tMTU3Ojo6Iys/RD84QzQ5OjcBCgoKDQwNGg8PGjclHyU3Nzc3Nzc3Nzc3Nzc3Nzc3Nzc3Nzc3Nzc3Nzc3Nzc3Nzc3Nzc3Nzc3Nzc3Nzc3Nzc3N//AABEIAJcA4wMBEQACEQEDEQH/xAAYAAEBAAMAAAAAAAAAAAAAAAAABwIEBv/EACAQAQAABAcBAAAAAAAAAAAAAAADBTWyAQIIM3FzdAT/xAAaAQEAAwEBAQAAAAAAAAAAAAAAAwUHAQQG/8QAHBEBAAEEAwAAAAAAAAAAAAAAADIBAgRxBTOx/9oADAMBAAIRAxEAPwCXvslSAAAAAAAAtGn6mzr0w7FHy87dPfjwVlUpwAAAAAAGnNqZ9vRntxcujVNjd1m6eoBD28vGCsaTWTIcAAAAAAAAcO0ZjYAAAAAAAC0afqbOvTDsUfLzt09+PBWVSnAAAAAAAac2pn29Ge3Fy6NU2N3Wbp6gEPby8YKxpNZMhwAAAAAAABw7RmNgAAAAAAALRp+ps69MOxR8vO3T348FZVKcAAAAAABpzamfb0Z7cXLo1TY3dZunqAQ9vLxgrGk1kyHAAAAAAAAHDtGY2AAAAAAAAtGn6mzr0w7FHy87dPfjwVlUpwAAAAAAGnNqZ9vRntxcujVNjd1m6eoBD28vGCsaTWTIcAAAAAAAAcO0ZjYAAAAAAAC0afqbOvTDsUfLzt09+PBWVSnAAAAAAAac2pn29Ge3Fy6NU2N3Wbp6gEPby8YKxpNZMhwAAAAAAABw7RmNgAAAAAAALRp+ps69MOxR8vO3T348FZVKcAAAAAABpzamfb0Z7cXLo1TY3dZunqAQ9vLxgrGk1kyHAAAAAAAAHDtGY2AAAAAAAAtGn6mzr0w7FHy87dPfjwVlUpwAAAAAAGnNqZ9vRntxcujVNjd1m6eoBD28vGCsaTWTIcAAAAAAAAcO0ZjYAAAAAAAC0afqbOvTDsUfLzt09+PBWVSnAAAAAAAac2pn29Ge3Fy6NU2N3Wbp6gEPby8YKxpNZMhwAAAAAAABw7RmNgAAAAAAALRp+ps69MOxR8vO3T348FZVKcAAAAAABpzamfb0Z7cXLo1TY3dZunqAQ9vLxgrGk1kyHAAAAAAAAHDtGY2AAAAAAAAtGn6mzr0w7FHy87dPfjwVlUpwAAAAAAGnNqZ9vRntxcujVNjd1m6eoBD28vGCsaTWTIcAAAAAAAAcO0ZjYAAAAAAAC0afqbOvTDsUfLzt09+PBWVSnAAAAAAAac2pn29Ge3Fy6NU2N3Wbp6gEPby8YKxpNZMhwAAAAAAABw7RmNgAAAAAAALRp+ps69MOxR8vO3T348FZVKcAAAAAABpzamfb0Z7cXLo1TY3dZunqAQ9vLxgrGk1kyHAAAAAAAAHDtGY2AAAAAAAAtGn6mzr0w7FHy87dPfjwVlUpwAAAAAAGnNqZ9vRntxcujVNjd1m6eoBD28vGCsaTWTIcAAAAAAAAcO0ZjYAAAAAAAC0afqbOvTDsUfLzt09+PBWVSnAAAAAAAac2pn29Ge3Fy6NU2N3Wbp6gEPby8YKxpNZMhwAAAAAAABw7RmNgAAAAAAALRp+ps69MOxR8vO3T348FZVKcAAAAAABpzamfb0Z7cXLo1TY3dZunqAQ9vLxgrGk1kyHAAAAAAAAHDtGY2AAAAAAAAtGn6mzr0w7FHy87dPfjwVlUpwAAAAAAGnNqZ9vRntxcujVNjd1m6eoBD28vGCsaTWTIcAAAAAAAAcO0ZjYAAAAAAAC0afqbOvTDsUfLzt09+PBWVSnAAAAAAAac2pn29Ge3Fy6NU2N3Wbp6gEPby8YKxpNZMhwAAAAAAABw7RmNgAAAAAAALRp+ps69MOxR8vO3T348FZVKcAAAAAABpzamfb0Z7cXLo1TY3dZunqAQ9vLxgrGk1kyHAAAAAAAAHDtGY2AAAAAAAAtGn6mzr0w7FHy87dPfjwVlUpwAAAAAAGnNqZ9vRntxcujVNjd1m6eoBD28vGCsaTWTIcAAAAAAAAf/2Q=="/>
          <p:cNvSpPr>
            <a:spLocks noChangeAspect="1" noChangeArrowheads="1"/>
          </p:cNvSpPr>
          <p:nvPr/>
        </p:nvSpPr>
        <p:spPr bwMode="auto">
          <a:xfrm>
            <a:off x="155575" y="-685800"/>
            <a:ext cx="2162175" cy="1438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098" name="Picture 2" descr="http://www.flags.net/images/largeflags/FRAN00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05772"/>
            <a:ext cx="1123932" cy="753151"/>
          </a:xfrm>
          <a:prstGeom prst="rect">
            <a:avLst/>
          </a:prstGeom>
          <a:noFill/>
        </p:spPr>
      </p:pic>
      <p:pic>
        <p:nvPicPr>
          <p:cNvPr id="4100" name="Picture 4" descr="http://www.flags.net/images/largeflags/FRAN00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28604"/>
            <a:ext cx="1052494" cy="705280"/>
          </a:xfrm>
          <a:prstGeom prst="rect">
            <a:avLst/>
          </a:prstGeom>
          <a:noFill/>
        </p:spPr>
      </p:pic>
      <p:pic>
        <p:nvPicPr>
          <p:cNvPr id="4102" name="Picture 6" descr="http://www.getupanddosomething.org/wp-content/uploads/2014/03/featured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286124"/>
            <a:ext cx="2857488" cy="1605672"/>
          </a:xfrm>
          <a:prstGeom prst="rect">
            <a:avLst/>
          </a:prstGeom>
          <a:noFill/>
        </p:spPr>
      </p:pic>
      <p:pic>
        <p:nvPicPr>
          <p:cNvPr id="4104" name="Picture 8" descr="http://i.telegraph.co.uk/multimedia/archive/02210/france_2210424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214686"/>
            <a:ext cx="2014252" cy="1257284"/>
          </a:xfrm>
          <a:prstGeom prst="rect">
            <a:avLst/>
          </a:prstGeom>
          <a:noFill/>
        </p:spPr>
      </p:pic>
      <p:pic>
        <p:nvPicPr>
          <p:cNvPr id="4106" name="Picture 10" descr="https://encrypted-tbn1.gstatic.com/images?q=tbn:ANd9GcTh-8RIh6IJyuKQ5XM2TiZEQ6LxR6h5XYOxNyyeeG-i5aCqxMf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58" y="1571612"/>
            <a:ext cx="1023618" cy="861994"/>
          </a:xfrm>
          <a:prstGeom prst="rect">
            <a:avLst/>
          </a:prstGeom>
          <a:noFill/>
        </p:spPr>
      </p:pic>
      <p:pic>
        <p:nvPicPr>
          <p:cNvPr id="4108" name="Picture 12" descr="http://www.movetofranceblog.co.uk/wp-content/uploads/2012/02/France-Heart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5214950"/>
            <a:ext cx="1108451" cy="933432"/>
          </a:xfrm>
          <a:prstGeom prst="rect">
            <a:avLst/>
          </a:prstGeom>
          <a:noFill/>
        </p:spPr>
      </p:pic>
      <p:pic>
        <p:nvPicPr>
          <p:cNvPr id="4110" name="Picture 14" descr="http://sciencelakes.com/data_images/out/13/8810393-france-landscap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4018106"/>
            <a:ext cx="3052733" cy="228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0034" y="0"/>
            <a:ext cx="7772400" cy="1470025"/>
          </a:xfrm>
        </p:spPr>
        <p:txBody>
          <a:bodyPr>
            <a:normAutofit/>
          </a:bodyPr>
          <a:lstStyle/>
          <a:p>
            <a:r>
              <a:rPr lang="pl-PL" sz="6000" dirty="0" smtClean="0"/>
              <a:t>Ge</a:t>
            </a:r>
            <a:r>
              <a:rPr lang="pl-PL" sz="6000" dirty="0" smtClean="0">
                <a:solidFill>
                  <a:srgbClr val="C00000"/>
                </a:solidFill>
              </a:rPr>
              <a:t>rm</a:t>
            </a:r>
            <a:r>
              <a:rPr lang="pl-PL" sz="6000" dirty="0" smtClean="0">
                <a:solidFill>
                  <a:srgbClr val="FFC000"/>
                </a:solidFill>
              </a:rPr>
              <a:t>any</a:t>
            </a:r>
            <a:endParaRPr lang="pl-PL" sz="6000" dirty="0">
              <a:solidFill>
                <a:srgbClr val="FFC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71472" y="200024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pl-PL" dirty="0" err="1" smtClean="0">
                <a:solidFill>
                  <a:srgbClr val="8E6C00"/>
                </a:solidFill>
              </a:rPr>
              <a:t>People</a:t>
            </a:r>
            <a:r>
              <a:rPr lang="pl-PL" dirty="0" smtClean="0">
                <a:solidFill>
                  <a:srgbClr val="8E6C00"/>
                </a:solidFill>
              </a:rPr>
              <a:t> </a:t>
            </a:r>
            <a:r>
              <a:rPr lang="pl-PL" dirty="0" err="1" smtClean="0">
                <a:solidFill>
                  <a:srgbClr val="8E6C00"/>
                </a:solidFill>
              </a:rPr>
              <a:t>like</a:t>
            </a:r>
            <a:r>
              <a:rPr lang="pl-PL" dirty="0" smtClean="0">
                <a:solidFill>
                  <a:srgbClr val="8E6C00"/>
                </a:solidFill>
              </a:rPr>
              <a:t> Germany </a:t>
            </a:r>
            <a:r>
              <a:rPr lang="pl-PL" dirty="0" err="1" smtClean="0">
                <a:solidFill>
                  <a:srgbClr val="8E6C00"/>
                </a:solidFill>
              </a:rPr>
              <a:t>because</a:t>
            </a:r>
            <a:r>
              <a:rPr lang="pl-PL" dirty="0" smtClean="0">
                <a:solidFill>
                  <a:srgbClr val="8E6C00"/>
                </a:solidFill>
              </a:rPr>
              <a:t> of </a:t>
            </a:r>
            <a:r>
              <a:rPr lang="pl-PL" dirty="0" err="1" smtClean="0">
                <a:solidFill>
                  <a:srgbClr val="8E6C00"/>
                </a:solidFill>
              </a:rPr>
              <a:t>the</a:t>
            </a:r>
            <a:r>
              <a:rPr lang="pl-PL" dirty="0" smtClean="0">
                <a:solidFill>
                  <a:srgbClr val="8E6C00"/>
                </a:solidFill>
              </a:rPr>
              <a:t> </a:t>
            </a:r>
            <a:r>
              <a:rPr lang="pl-PL" dirty="0" err="1" smtClean="0">
                <a:solidFill>
                  <a:srgbClr val="8E6C00"/>
                </a:solidFill>
              </a:rPr>
              <a:t>Oktoberfest</a:t>
            </a:r>
            <a:r>
              <a:rPr lang="pl-PL" dirty="0" smtClean="0">
                <a:solidFill>
                  <a:srgbClr val="8E6C00"/>
                </a:solidFill>
              </a:rPr>
              <a:t>, </a:t>
            </a:r>
            <a:r>
              <a:rPr lang="pl-PL" dirty="0" err="1" smtClean="0">
                <a:solidFill>
                  <a:srgbClr val="8E6C00"/>
                </a:solidFill>
              </a:rPr>
              <a:t>the</a:t>
            </a:r>
            <a:r>
              <a:rPr lang="pl-PL" dirty="0" smtClean="0">
                <a:solidFill>
                  <a:srgbClr val="8E6C00"/>
                </a:solidFill>
              </a:rPr>
              <a:t> </a:t>
            </a:r>
            <a:r>
              <a:rPr lang="pl-PL" dirty="0" err="1" smtClean="0">
                <a:solidFill>
                  <a:srgbClr val="8E6C00"/>
                </a:solidFill>
              </a:rPr>
              <a:t>Christmas</a:t>
            </a:r>
            <a:r>
              <a:rPr lang="pl-PL" dirty="0" smtClean="0">
                <a:solidFill>
                  <a:srgbClr val="8E6C00"/>
                </a:solidFill>
              </a:rPr>
              <a:t> </a:t>
            </a:r>
            <a:r>
              <a:rPr lang="pl-PL" dirty="0" err="1" smtClean="0">
                <a:solidFill>
                  <a:srgbClr val="8E6C00"/>
                </a:solidFill>
              </a:rPr>
              <a:t>Markets</a:t>
            </a:r>
            <a:r>
              <a:rPr lang="pl-PL" dirty="0" smtClean="0">
                <a:solidFill>
                  <a:srgbClr val="8E6C00"/>
                </a:solidFill>
              </a:rPr>
              <a:t>, Audi, </a:t>
            </a:r>
            <a:r>
              <a:rPr lang="pl-PL" dirty="0" err="1" smtClean="0">
                <a:solidFill>
                  <a:srgbClr val="8E6C00"/>
                </a:solidFill>
              </a:rPr>
              <a:t>Haribo</a:t>
            </a:r>
            <a:r>
              <a:rPr lang="pl-PL" dirty="0" smtClean="0">
                <a:solidFill>
                  <a:srgbClr val="8E6C00"/>
                </a:solidFill>
              </a:rPr>
              <a:t>, </a:t>
            </a:r>
            <a:r>
              <a:rPr lang="pl-PL" dirty="0" err="1" smtClean="0">
                <a:solidFill>
                  <a:srgbClr val="8E6C00"/>
                </a:solidFill>
              </a:rPr>
              <a:t>The</a:t>
            </a:r>
            <a:r>
              <a:rPr lang="pl-PL" dirty="0" smtClean="0">
                <a:solidFill>
                  <a:srgbClr val="8E6C00"/>
                </a:solidFill>
              </a:rPr>
              <a:t> </a:t>
            </a:r>
            <a:r>
              <a:rPr lang="pl-PL" dirty="0" err="1" smtClean="0">
                <a:solidFill>
                  <a:srgbClr val="8E6C00"/>
                </a:solidFill>
              </a:rPr>
              <a:t>BMW’s</a:t>
            </a:r>
            <a:r>
              <a:rPr lang="pl-PL" dirty="0" smtClean="0">
                <a:solidFill>
                  <a:srgbClr val="8E6C00"/>
                </a:solidFill>
              </a:rPr>
              <a:t>, Mercedes, and Opel. In Germany many </a:t>
            </a:r>
            <a:r>
              <a:rPr lang="pl-PL" dirty="0" err="1" smtClean="0">
                <a:solidFill>
                  <a:srgbClr val="8E6C00"/>
                </a:solidFill>
              </a:rPr>
              <a:t>tourists</a:t>
            </a:r>
            <a:r>
              <a:rPr lang="pl-PL" dirty="0" smtClean="0">
                <a:solidFill>
                  <a:srgbClr val="8E6C00"/>
                </a:solidFill>
              </a:rPr>
              <a:t> </a:t>
            </a:r>
            <a:r>
              <a:rPr lang="pl-PL" dirty="0" err="1" smtClean="0">
                <a:solidFill>
                  <a:srgbClr val="8E6C00"/>
                </a:solidFill>
              </a:rPr>
              <a:t>eat</a:t>
            </a:r>
            <a:r>
              <a:rPr lang="pl-PL" dirty="0" smtClean="0">
                <a:solidFill>
                  <a:srgbClr val="8E6C00"/>
                </a:solidFill>
              </a:rPr>
              <a:t> </a:t>
            </a:r>
            <a:r>
              <a:rPr lang="pl-PL" dirty="0" err="1" smtClean="0">
                <a:solidFill>
                  <a:srgbClr val="8E6C00"/>
                </a:solidFill>
              </a:rPr>
              <a:t>Bratkartoffeln</a:t>
            </a:r>
            <a:r>
              <a:rPr lang="pl-PL" dirty="0" smtClean="0">
                <a:solidFill>
                  <a:srgbClr val="8E6C00"/>
                </a:solidFill>
              </a:rPr>
              <a:t> </a:t>
            </a:r>
            <a:r>
              <a:rPr lang="pl-PL" dirty="0" err="1" smtClean="0">
                <a:solidFill>
                  <a:srgbClr val="8E6C00"/>
                </a:solidFill>
              </a:rPr>
              <a:t>or</a:t>
            </a:r>
            <a:r>
              <a:rPr lang="pl-PL" dirty="0" smtClean="0">
                <a:solidFill>
                  <a:srgbClr val="8E6C00"/>
                </a:solidFill>
              </a:rPr>
              <a:t> </a:t>
            </a:r>
            <a:r>
              <a:rPr lang="pl-PL" dirty="0" err="1" smtClean="0">
                <a:solidFill>
                  <a:srgbClr val="8E6C00"/>
                </a:solidFill>
              </a:rPr>
              <a:t>Currywurst</a:t>
            </a:r>
            <a:r>
              <a:rPr lang="pl-PL" dirty="0" smtClean="0">
                <a:solidFill>
                  <a:srgbClr val="8E6C00"/>
                </a:solidFill>
              </a:rPr>
              <a:t>  and drink </a:t>
            </a:r>
            <a:r>
              <a:rPr lang="pl-PL" dirty="0" err="1" smtClean="0">
                <a:solidFill>
                  <a:srgbClr val="8E6C00"/>
                </a:solidFill>
              </a:rPr>
              <a:t>beer</a:t>
            </a:r>
            <a:r>
              <a:rPr lang="pl-PL" dirty="0" smtClean="0">
                <a:solidFill>
                  <a:srgbClr val="8E6C00"/>
                </a:solidFill>
              </a:rPr>
              <a:t>, </a:t>
            </a:r>
            <a:r>
              <a:rPr lang="pl-PL" dirty="0" err="1" smtClean="0">
                <a:solidFill>
                  <a:srgbClr val="8E6C00"/>
                </a:solidFill>
              </a:rPr>
              <a:t>the</a:t>
            </a:r>
            <a:r>
              <a:rPr lang="pl-PL" dirty="0" smtClean="0">
                <a:solidFill>
                  <a:srgbClr val="8E6C00"/>
                </a:solidFill>
              </a:rPr>
              <a:t> </a:t>
            </a:r>
            <a:r>
              <a:rPr lang="pl-PL" dirty="0" err="1" smtClean="0">
                <a:solidFill>
                  <a:srgbClr val="8E6C00"/>
                </a:solidFill>
              </a:rPr>
              <a:t>people</a:t>
            </a:r>
            <a:r>
              <a:rPr lang="pl-PL" dirty="0" smtClean="0">
                <a:solidFill>
                  <a:srgbClr val="8E6C00"/>
                </a:solidFill>
              </a:rPr>
              <a:t> </a:t>
            </a:r>
            <a:r>
              <a:rPr lang="pl-PL" dirty="0" err="1" smtClean="0">
                <a:solidFill>
                  <a:srgbClr val="8E6C00"/>
                </a:solidFill>
              </a:rPr>
              <a:t>are</a:t>
            </a:r>
            <a:r>
              <a:rPr lang="pl-PL" dirty="0" smtClean="0">
                <a:solidFill>
                  <a:srgbClr val="8E6C00"/>
                </a:solidFill>
              </a:rPr>
              <a:t> </a:t>
            </a:r>
            <a:r>
              <a:rPr lang="pl-PL" dirty="0" err="1" smtClean="0">
                <a:solidFill>
                  <a:srgbClr val="8E6C00"/>
                </a:solidFill>
              </a:rPr>
              <a:t>said</a:t>
            </a:r>
            <a:r>
              <a:rPr lang="pl-PL" dirty="0" smtClean="0">
                <a:solidFill>
                  <a:srgbClr val="8E6C00"/>
                </a:solidFill>
              </a:rPr>
              <a:t> to be </a:t>
            </a:r>
            <a:r>
              <a:rPr lang="pl-PL" dirty="0" err="1" smtClean="0">
                <a:solidFill>
                  <a:srgbClr val="8E6C00"/>
                </a:solidFill>
              </a:rPr>
              <a:t>very</a:t>
            </a:r>
            <a:r>
              <a:rPr lang="pl-PL" dirty="0" smtClean="0">
                <a:solidFill>
                  <a:srgbClr val="8E6C00"/>
                </a:solidFill>
              </a:rPr>
              <a:t> </a:t>
            </a:r>
            <a:r>
              <a:rPr lang="pl-PL" dirty="0" err="1" smtClean="0">
                <a:solidFill>
                  <a:srgbClr val="8E6C00"/>
                </a:solidFill>
              </a:rPr>
              <a:t>serious</a:t>
            </a:r>
            <a:r>
              <a:rPr lang="pl-PL" dirty="0" smtClean="0">
                <a:solidFill>
                  <a:srgbClr val="8E6C00"/>
                </a:solidFill>
              </a:rPr>
              <a:t> </a:t>
            </a:r>
            <a:r>
              <a:rPr lang="pl-PL" dirty="0" err="1" smtClean="0">
                <a:solidFill>
                  <a:srgbClr val="8E6C00"/>
                </a:solidFill>
              </a:rPr>
              <a:t>about</a:t>
            </a:r>
            <a:r>
              <a:rPr lang="pl-PL" dirty="0" smtClean="0">
                <a:solidFill>
                  <a:srgbClr val="8E6C00"/>
                </a:solidFill>
              </a:rPr>
              <a:t> </a:t>
            </a:r>
            <a:r>
              <a:rPr lang="pl-PL" dirty="0" err="1" smtClean="0">
                <a:solidFill>
                  <a:srgbClr val="8E6C00"/>
                </a:solidFill>
              </a:rPr>
              <a:t>keeping</a:t>
            </a:r>
            <a:r>
              <a:rPr lang="pl-PL" dirty="0" smtClean="0">
                <a:solidFill>
                  <a:srgbClr val="8E6C00"/>
                </a:solidFill>
              </a:rPr>
              <a:t> </a:t>
            </a:r>
            <a:r>
              <a:rPr lang="pl-PL" dirty="0" err="1" smtClean="0">
                <a:solidFill>
                  <a:srgbClr val="8E6C00"/>
                </a:solidFill>
              </a:rPr>
              <a:t>their</a:t>
            </a:r>
            <a:r>
              <a:rPr lang="pl-PL" dirty="0" smtClean="0">
                <a:solidFill>
                  <a:srgbClr val="8E6C00"/>
                </a:solidFill>
              </a:rPr>
              <a:t> country </a:t>
            </a:r>
            <a:r>
              <a:rPr lang="pl-PL" dirty="0" err="1" smtClean="0">
                <a:solidFill>
                  <a:srgbClr val="8E6C00"/>
                </a:solidFill>
              </a:rPr>
              <a:t>clean</a:t>
            </a:r>
            <a:r>
              <a:rPr lang="pl-PL" dirty="0" smtClean="0">
                <a:solidFill>
                  <a:srgbClr val="8E6C00"/>
                </a:solidFill>
              </a:rPr>
              <a:t>, but </a:t>
            </a:r>
            <a:r>
              <a:rPr lang="pl-PL" dirty="0" err="1" smtClean="0">
                <a:solidFill>
                  <a:srgbClr val="8E6C00"/>
                </a:solidFill>
              </a:rPr>
              <a:t>they</a:t>
            </a:r>
            <a:r>
              <a:rPr lang="pl-PL" dirty="0" smtClean="0">
                <a:solidFill>
                  <a:srgbClr val="8E6C00"/>
                </a:solidFill>
              </a:rPr>
              <a:t> </a:t>
            </a:r>
            <a:r>
              <a:rPr lang="pl-PL" dirty="0" err="1" smtClean="0">
                <a:solidFill>
                  <a:srgbClr val="8E6C00"/>
                </a:solidFill>
              </a:rPr>
              <a:t>can</a:t>
            </a:r>
            <a:r>
              <a:rPr lang="pl-PL" dirty="0" smtClean="0">
                <a:solidFill>
                  <a:srgbClr val="8E6C00"/>
                </a:solidFill>
              </a:rPr>
              <a:t> be </a:t>
            </a:r>
            <a:r>
              <a:rPr lang="pl-PL" dirty="0" err="1" smtClean="0">
                <a:solidFill>
                  <a:srgbClr val="8E6C00"/>
                </a:solidFill>
              </a:rPr>
              <a:t>kind</a:t>
            </a:r>
            <a:r>
              <a:rPr lang="pl-PL" dirty="0" smtClean="0">
                <a:solidFill>
                  <a:srgbClr val="8E6C00"/>
                </a:solidFill>
              </a:rPr>
              <a:t> and </a:t>
            </a:r>
            <a:r>
              <a:rPr lang="pl-PL" dirty="0" err="1" smtClean="0">
                <a:solidFill>
                  <a:srgbClr val="8E6C00"/>
                </a:solidFill>
              </a:rPr>
              <a:t>friendly</a:t>
            </a:r>
            <a:r>
              <a:rPr lang="pl-PL" dirty="0" smtClean="0">
                <a:solidFill>
                  <a:srgbClr val="8E6C00"/>
                </a:solidFill>
              </a:rPr>
              <a:t> </a:t>
            </a:r>
            <a:r>
              <a:rPr lang="pl-PL" dirty="0" err="1" smtClean="0">
                <a:solidFill>
                  <a:srgbClr val="8E6C00"/>
                </a:solidFill>
              </a:rPr>
              <a:t>too</a:t>
            </a:r>
            <a:r>
              <a:rPr lang="pl-PL" dirty="0" smtClean="0">
                <a:solidFill>
                  <a:srgbClr val="8E6C00"/>
                </a:solidFill>
              </a:rPr>
              <a:t>. </a:t>
            </a:r>
            <a:endParaRPr lang="pl-PL" dirty="0">
              <a:solidFill>
                <a:srgbClr val="8E6C00"/>
              </a:solidFill>
            </a:endParaRPr>
          </a:p>
        </p:txBody>
      </p:sp>
      <p:sp>
        <p:nvSpPr>
          <p:cNvPr id="3074" name="AutoShape 2" descr="http://upload.wikimedia.org/wikipedia/en/b/ba/Flag_of_Germany.svg"/>
          <p:cNvSpPr>
            <a:spLocks noChangeAspect="1" noChangeArrowheads="1"/>
          </p:cNvSpPr>
          <p:nvPr/>
        </p:nvSpPr>
        <p:spPr bwMode="auto">
          <a:xfrm>
            <a:off x="155575" y="-1965325"/>
            <a:ext cx="6829425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76" name="Picture 4" descr="http://www.jobcoconut.com/uploads/blogs/Germany_bL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000504"/>
            <a:ext cx="2928958" cy="1830599"/>
          </a:xfrm>
          <a:prstGeom prst="rect">
            <a:avLst/>
          </a:prstGeom>
          <a:noFill/>
        </p:spPr>
      </p:pic>
      <p:pic>
        <p:nvPicPr>
          <p:cNvPr id="3078" name="Picture 6" descr="http://www.kspu.edu/FileDownload.ashx/Gray-Flag_of_Germany.svg.png?id=be046951-b0a9-4e5f-9e2c-dd5a0fb372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28604"/>
            <a:ext cx="1571636" cy="942543"/>
          </a:xfrm>
          <a:prstGeom prst="rect">
            <a:avLst/>
          </a:prstGeom>
          <a:noFill/>
        </p:spPr>
      </p:pic>
      <p:pic>
        <p:nvPicPr>
          <p:cNvPr id="3080" name="Picture 8" descr="http://www.kspu.edu/FileDownload.ashx/Gray-Flag_of_Germany.svg.png?id=be046951-b0a9-4e5f-9e2c-dd5a0fb372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57166"/>
            <a:ext cx="1757359" cy="1053925"/>
          </a:xfrm>
          <a:prstGeom prst="rect">
            <a:avLst/>
          </a:prstGeom>
          <a:noFill/>
        </p:spPr>
      </p:pic>
      <p:pic>
        <p:nvPicPr>
          <p:cNvPr id="3082" name="Picture 10" descr="http://us.paulaner.com/img/us/mood_oktoberfest_maerz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4786322"/>
            <a:ext cx="2233584" cy="1450817"/>
          </a:xfrm>
          <a:prstGeom prst="rect">
            <a:avLst/>
          </a:prstGeom>
          <a:noFill/>
        </p:spPr>
      </p:pic>
      <p:pic>
        <p:nvPicPr>
          <p:cNvPr id="3084" name="Picture 12" descr="http://www.ghorayebtravel.net/wp-content/uploads/2013/12/World-Showcase-Germany-the-disney-world-club-6595365-2272-17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4000504"/>
            <a:ext cx="2100239" cy="1576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85786" y="1214422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pl-PL" dirty="0" err="1" smtClean="0">
                <a:solidFill>
                  <a:srgbClr val="480000"/>
                </a:solidFill>
              </a:rPr>
              <a:t>The</a:t>
            </a:r>
            <a:r>
              <a:rPr lang="pl-PL" dirty="0" smtClean="0">
                <a:solidFill>
                  <a:srgbClr val="480000"/>
                </a:solidFill>
              </a:rPr>
              <a:t> </a:t>
            </a:r>
            <a:r>
              <a:rPr lang="pl-PL" dirty="0" err="1" smtClean="0">
                <a:solidFill>
                  <a:srgbClr val="480000"/>
                </a:solidFill>
              </a:rPr>
              <a:t>people</a:t>
            </a:r>
            <a:r>
              <a:rPr lang="pl-PL" dirty="0" smtClean="0">
                <a:solidFill>
                  <a:srgbClr val="480000"/>
                </a:solidFill>
              </a:rPr>
              <a:t> </a:t>
            </a:r>
            <a:r>
              <a:rPr lang="pl-PL" dirty="0" err="1" smtClean="0">
                <a:solidFill>
                  <a:srgbClr val="480000"/>
                </a:solidFill>
              </a:rPr>
              <a:t>who</a:t>
            </a:r>
            <a:r>
              <a:rPr lang="pl-PL" dirty="0" smtClean="0">
                <a:solidFill>
                  <a:srgbClr val="480000"/>
                </a:solidFill>
              </a:rPr>
              <a:t> </a:t>
            </a:r>
            <a:r>
              <a:rPr lang="pl-PL" dirty="0" err="1" smtClean="0">
                <a:solidFill>
                  <a:srgbClr val="480000"/>
                </a:solidFill>
              </a:rPr>
              <a:t>have</a:t>
            </a:r>
            <a:r>
              <a:rPr lang="pl-PL" dirty="0" smtClean="0">
                <a:solidFill>
                  <a:srgbClr val="480000"/>
                </a:solidFill>
              </a:rPr>
              <a:t> </a:t>
            </a:r>
            <a:r>
              <a:rPr lang="pl-PL" dirty="0" err="1" smtClean="0">
                <a:solidFill>
                  <a:srgbClr val="480000"/>
                </a:solidFill>
              </a:rPr>
              <a:t>been</a:t>
            </a:r>
            <a:r>
              <a:rPr lang="pl-PL" dirty="0" smtClean="0">
                <a:solidFill>
                  <a:srgbClr val="480000"/>
                </a:solidFill>
              </a:rPr>
              <a:t> </a:t>
            </a:r>
            <a:r>
              <a:rPr lang="pl-PL" dirty="0" err="1" smtClean="0">
                <a:solidFill>
                  <a:srgbClr val="480000"/>
                </a:solidFill>
              </a:rPr>
              <a:t>asked</a:t>
            </a:r>
            <a:r>
              <a:rPr lang="pl-PL" dirty="0" smtClean="0">
                <a:solidFill>
                  <a:srgbClr val="480000"/>
                </a:solidFill>
              </a:rPr>
              <a:t> </a:t>
            </a:r>
            <a:r>
              <a:rPr lang="pl-PL" dirty="0" err="1" smtClean="0">
                <a:solidFill>
                  <a:srgbClr val="480000"/>
                </a:solidFill>
              </a:rPr>
              <a:t>said</a:t>
            </a:r>
            <a:r>
              <a:rPr lang="pl-PL" dirty="0" smtClean="0">
                <a:solidFill>
                  <a:srgbClr val="480000"/>
                </a:solidFill>
              </a:rPr>
              <a:t> </a:t>
            </a:r>
            <a:r>
              <a:rPr lang="pl-PL" dirty="0" err="1" smtClean="0">
                <a:solidFill>
                  <a:srgbClr val="480000"/>
                </a:solidFill>
              </a:rPr>
              <a:t>that</a:t>
            </a:r>
            <a:r>
              <a:rPr lang="pl-PL" dirty="0" smtClean="0">
                <a:solidFill>
                  <a:srgbClr val="480000"/>
                </a:solidFill>
              </a:rPr>
              <a:t> </a:t>
            </a:r>
            <a:r>
              <a:rPr lang="pl-PL" dirty="0" err="1" smtClean="0">
                <a:solidFill>
                  <a:srgbClr val="480000"/>
                </a:solidFill>
              </a:rPr>
              <a:t>England</a:t>
            </a:r>
            <a:r>
              <a:rPr lang="pl-PL" dirty="0" smtClean="0">
                <a:solidFill>
                  <a:srgbClr val="480000"/>
                </a:solidFill>
              </a:rPr>
              <a:t> </a:t>
            </a:r>
            <a:r>
              <a:rPr lang="pl-PL" dirty="0" err="1" smtClean="0">
                <a:solidFill>
                  <a:srgbClr val="480000"/>
                </a:solidFill>
              </a:rPr>
              <a:t>has</a:t>
            </a:r>
            <a:r>
              <a:rPr lang="pl-PL" dirty="0" smtClean="0">
                <a:solidFill>
                  <a:srgbClr val="480000"/>
                </a:solidFill>
              </a:rPr>
              <a:t> </a:t>
            </a:r>
            <a:r>
              <a:rPr lang="pl-PL" dirty="0" err="1" smtClean="0">
                <a:solidFill>
                  <a:srgbClr val="480000"/>
                </a:solidFill>
              </a:rPr>
              <a:t>the</a:t>
            </a:r>
            <a:r>
              <a:rPr lang="pl-PL" dirty="0" smtClean="0">
                <a:solidFill>
                  <a:srgbClr val="480000"/>
                </a:solidFill>
              </a:rPr>
              <a:t> most </a:t>
            </a:r>
            <a:r>
              <a:rPr lang="pl-PL" dirty="0" err="1" smtClean="0">
                <a:solidFill>
                  <a:srgbClr val="480000"/>
                </a:solidFill>
              </a:rPr>
              <a:t>famous</a:t>
            </a:r>
            <a:r>
              <a:rPr lang="pl-PL" dirty="0" smtClean="0">
                <a:solidFill>
                  <a:srgbClr val="480000"/>
                </a:solidFill>
              </a:rPr>
              <a:t> and most </a:t>
            </a:r>
            <a:r>
              <a:rPr lang="pl-PL" dirty="0" err="1" smtClean="0">
                <a:solidFill>
                  <a:srgbClr val="480000"/>
                </a:solidFill>
              </a:rPr>
              <a:t>beautiful</a:t>
            </a:r>
            <a:r>
              <a:rPr lang="pl-PL" dirty="0" smtClean="0">
                <a:solidFill>
                  <a:srgbClr val="480000"/>
                </a:solidFill>
              </a:rPr>
              <a:t> </a:t>
            </a:r>
            <a:r>
              <a:rPr lang="pl-PL" dirty="0" err="1" smtClean="0">
                <a:solidFill>
                  <a:srgbClr val="480000"/>
                </a:solidFill>
              </a:rPr>
              <a:t>language</a:t>
            </a:r>
            <a:r>
              <a:rPr lang="pl-PL" dirty="0" smtClean="0">
                <a:solidFill>
                  <a:srgbClr val="480000"/>
                </a:solidFill>
              </a:rPr>
              <a:t> </a:t>
            </a:r>
            <a:r>
              <a:rPr lang="pl-PL" dirty="0" err="1" smtClean="0">
                <a:solidFill>
                  <a:srgbClr val="480000"/>
                </a:solidFill>
              </a:rPr>
              <a:t>in</a:t>
            </a:r>
            <a:r>
              <a:rPr lang="pl-PL" dirty="0" smtClean="0">
                <a:solidFill>
                  <a:srgbClr val="480000"/>
                </a:solidFill>
              </a:rPr>
              <a:t> </a:t>
            </a:r>
            <a:r>
              <a:rPr lang="pl-PL" dirty="0" err="1" smtClean="0">
                <a:solidFill>
                  <a:srgbClr val="480000"/>
                </a:solidFill>
              </a:rPr>
              <a:t>the</a:t>
            </a:r>
            <a:r>
              <a:rPr lang="pl-PL" dirty="0" smtClean="0">
                <a:solidFill>
                  <a:srgbClr val="480000"/>
                </a:solidFill>
              </a:rPr>
              <a:t> </a:t>
            </a:r>
            <a:r>
              <a:rPr lang="pl-PL" dirty="0" err="1" smtClean="0">
                <a:solidFill>
                  <a:srgbClr val="480000"/>
                </a:solidFill>
              </a:rPr>
              <a:t>world</a:t>
            </a:r>
            <a:r>
              <a:rPr lang="pl-PL" dirty="0" smtClean="0">
                <a:solidFill>
                  <a:srgbClr val="480000"/>
                </a:solidFill>
              </a:rPr>
              <a:t>, </a:t>
            </a:r>
            <a:r>
              <a:rPr lang="pl-PL" dirty="0" err="1" smtClean="0">
                <a:solidFill>
                  <a:srgbClr val="480000"/>
                </a:solidFill>
              </a:rPr>
              <a:t>the</a:t>
            </a:r>
            <a:r>
              <a:rPr lang="pl-PL" dirty="0" smtClean="0">
                <a:solidFill>
                  <a:srgbClr val="480000"/>
                </a:solidFill>
              </a:rPr>
              <a:t> most </a:t>
            </a:r>
            <a:r>
              <a:rPr lang="pl-PL" dirty="0" err="1" smtClean="0">
                <a:solidFill>
                  <a:srgbClr val="480000"/>
                </a:solidFill>
              </a:rPr>
              <a:t>famous</a:t>
            </a:r>
            <a:r>
              <a:rPr lang="pl-PL" dirty="0" smtClean="0">
                <a:solidFill>
                  <a:srgbClr val="480000"/>
                </a:solidFill>
              </a:rPr>
              <a:t> </a:t>
            </a:r>
            <a:r>
              <a:rPr lang="pl-PL" dirty="0" err="1" smtClean="0">
                <a:solidFill>
                  <a:srgbClr val="480000"/>
                </a:solidFill>
              </a:rPr>
              <a:t>universitys</a:t>
            </a:r>
            <a:r>
              <a:rPr lang="pl-PL" dirty="0" smtClean="0">
                <a:solidFill>
                  <a:srgbClr val="480000"/>
                </a:solidFill>
              </a:rPr>
              <a:t>(</a:t>
            </a:r>
            <a:r>
              <a:rPr lang="pl-PL" dirty="0" err="1" smtClean="0">
                <a:solidFill>
                  <a:srgbClr val="480000"/>
                </a:solidFill>
              </a:rPr>
              <a:t>Carmbridge</a:t>
            </a:r>
            <a:r>
              <a:rPr lang="pl-PL" dirty="0" smtClean="0">
                <a:solidFill>
                  <a:srgbClr val="480000"/>
                </a:solidFill>
              </a:rPr>
              <a:t>, Oxford), many </a:t>
            </a:r>
            <a:r>
              <a:rPr lang="pl-PL" dirty="0" err="1" smtClean="0">
                <a:solidFill>
                  <a:srgbClr val="480000"/>
                </a:solidFill>
              </a:rPr>
              <a:t>tourist</a:t>
            </a:r>
            <a:r>
              <a:rPr lang="pl-PL" dirty="0" smtClean="0">
                <a:solidFill>
                  <a:srgbClr val="480000"/>
                </a:solidFill>
              </a:rPr>
              <a:t> </a:t>
            </a:r>
            <a:r>
              <a:rPr lang="pl-PL" dirty="0" err="1" smtClean="0">
                <a:solidFill>
                  <a:srgbClr val="480000"/>
                </a:solidFill>
              </a:rPr>
              <a:t>attractions</a:t>
            </a:r>
            <a:r>
              <a:rPr lang="pl-PL" dirty="0" smtClean="0">
                <a:solidFill>
                  <a:srgbClr val="480000"/>
                </a:solidFill>
              </a:rPr>
              <a:t>, many </a:t>
            </a:r>
            <a:r>
              <a:rPr lang="pl-PL" dirty="0" err="1" smtClean="0">
                <a:solidFill>
                  <a:srgbClr val="480000"/>
                </a:solidFill>
              </a:rPr>
              <a:t>people</a:t>
            </a:r>
            <a:r>
              <a:rPr lang="pl-PL" dirty="0" smtClean="0">
                <a:solidFill>
                  <a:srgbClr val="480000"/>
                </a:solidFill>
              </a:rPr>
              <a:t> </a:t>
            </a:r>
            <a:r>
              <a:rPr lang="pl-PL" dirty="0" err="1" smtClean="0">
                <a:solidFill>
                  <a:srgbClr val="480000"/>
                </a:solidFill>
              </a:rPr>
              <a:t>also</a:t>
            </a:r>
            <a:r>
              <a:rPr lang="pl-PL" dirty="0" smtClean="0">
                <a:solidFill>
                  <a:srgbClr val="480000"/>
                </a:solidFill>
              </a:rPr>
              <a:t> </a:t>
            </a:r>
            <a:r>
              <a:rPr lang="pl-PL" dirty="0" err="1" smtClean="0">
                <a:solidFill>
                  <a:srgbClr val="480000"/>
                </a:solidFill>
              </a:rPr>
              <a:t>like</a:t>
            </a:r>
            <a:r>
              <a:rPr lang="pl-PL" dirty="0" smtClean="0">
                <a:solidFill>
                  <a:srgbClr val="480000"/>
                </a:solidFill>
              </a:rPr>
              <a:t> </a:t>
            </a:r>
            <a:r>
              <a:rPr lang="pl-PL" dirty="0" err="1" smtClean="0">
                <a:solidFill>
                  <a:srgbClr val="480000"/>
                </a:solidFill>
              </a:rPr>
              <a:t>the</a:t>
            </a:r>
            <a:r>
              <a:rPr lang="pl-PL" dirty="0" smtClean="0">
                <a:solidFill>
                  <a:srgbClr val="480000"/>
                </a:solidFill>
              </a:rPr>
              <a:t> </a:t>
            </a:r>
            <a:r>
              <a:rPr lang="pl-PL" dirty="0" err="1" smtClean="0">
                <a:solidFill>
                  <a:srgbClr val="480000"/>
                </a:solidFill>
              </a:rPr>
              <a:t>tea</a:t>
            </a:r>
            <a:r>
              <a:rPr lang="pl-PL" dirty="0" smtClean="0">
                <a:solidFill>
                  <a:srgbClr val="480000"/>
                </a:solidFill>
              </a:rPr>
              <a:t> time and </a:t>
            </a:r>
            <a:r>
              <a:rPr lang="pl-PL" dirty="0" err="1" smtClean="0">
                <a:solidFill>
                  <a:srgbClr val="480000"/>
                </a:solidFill>
              </a:rPr>
              <a:t>the</a:t>
            </a:r>
            <a:r>
              <a:rPr lang="pl-PL" dirty="0" smtClean="0">
                <a:solidFill>
                  <a:srgbClr val="480000"/>
                </a:solidFill>
              </a:rPr>
              <a:t> </a:t>
            </a:r>
            <a:r>
              <a:rPr lang="pl-PL" dirty="0" err="1" smtClean="0">
                <a:solidFill>
                  <a:srgbClr val="480000"/>
                </a:solidFill>
              </a:rPr>
              <a:t>beautiful</a:t>
            </a:r>
            <a:r>
              <a:rPr lang="pl-PL" dirty="0" smtClean="0">
                <a:solidFill>
                  <a:srgbClr val="480000"/>
                </a:solidFill>
              </a:rPr>
              <a:t> </a:t>
            </a:r>
            <a:r>
              <a:rPr lang="pl-PL" dirty="0" err="1" smtClean="0">
                <a:solidFill>
                  <a:srgbClr val="480000"/>
                </a:solidFill>
              </a:rPr>
              <a:t>landscapes</a:t>
            </a:r>
            <a:r>
              <a:rPr lang="pl-PL" dirty="0" smtClean="0">
                <a:solidFill>
                  <a:srgbClr val="480000"/>
                </a:solidFill>
              </a:rPr>
              <a:t>(not </a:t>
            </a:r>
            <a:r>
              <a:rPr lang="pl-PL" dirty="0" err="1" smtClean="0">
                <a:solidFill>
                  <a:srgbClr val="480000"/>
                </a:solidFill>
              </a:rPr>
              <a:t>only</a:t>
            </a:r>
            <a:r>
              <a:rPr lang="pl-PL" dirty="0" smtClean="0">
                <a:solidFill>
                  <a:srgbClr val="480000"/>
                </a:solidFill>
              </a:rPr>
              <a:t> </a:t>
            </a:r>
            <a:r>
              <a:rPr lang="pl-PL" dirty="0" err="1" smtClean="0">
                <a:solidFill>
                  <a:srgbClr val="480000"/>
                </a:solidFill>
              </a:rPr>
              <a:t>England</a:t>
            </a:r>
            <a:r>
              <a:rPr lang="pl-PL" dirty="0" smtClean="0">
                <a:solidFill>
                  <a:srgbClr val="480000"/>
                </a:solidFill>
              </a:rPr>
              <a:t> but Scotland, </a:t>
            </a:r>
            <a:r>
              <a:rPr lang="pl-PL" dirty="0" err="1" smtClean="0">
                <a:solidFill>
                  <a:srgbClr val="480000"/>
                </a:solidFill>
              </a:rPr>
              <a:t>Wales</a:t>
            </a:r>
            <a:r>
              <a:rPr lang="pl-PL" dirty="0" smtClean="0">
                <a:solidFill>
                  <a:srgbClr val="480000"/>
                </a:solidFill>
              </a:rPr>
              <a:t> and Ireland </a:t>
            </a:r>
            <a:r>
              <a:rPr lang="pl-PL" dirty="0" err="1" smtClean="0">
                <a:solidFill>
                  <a:srgbClr val="480000"/>
                </a:solidFill>
              </a:rPr>
              <a:t>too</a:t>
            </a:r>
            <a:r>
              <a:rPr lang="pl-PL" dirty="0" smtClean="0">
                <a:solidFill>
                  <a:srgbClr val="480000"/>
                </a:solidFill>
              </a:rPr>
              <a:t>)</a:t>
            </a:r>
            <a:endParaRPr lang="pl-PL" dirty="0">
              <a:solidFill>
                <a:srgbClr val="480000"/>
              </a:solidFill>
            </a:endParaRPr>
          </a:p>
        </p:txBody>
      </p:sp>
      <p:sp>
        <p:nvSpPr>
          <p:cNvPr id="2050" name="AutoShape 2" descr="http://upload.wikimedia.org/wikipedia/en/b/be/Flag_of_England.svg"/>
          <p:cNvSpPr>
            <a:spLocks noChangeAspect="1" noChangeArrowheads="1"/>
          </p:cNvSpPr>
          <p:nvPr/>
        </p:nvSpPr>
        <p:spPr bwMode="auto">
          <a:xfrm>
            <a:off x="155575" y="-1965325"/>
            <a:ext cx="6829425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2" name="AutoShape 4" descr="http://upload.wikimedia.org/wikipedia/en/b/be/Flag_of_England.svg"/>
          <p:cNvSpPr>
            <a:spLocks noChangeAspect="1" noChangeArrowheads="1"/>
          </p:cNvSpPr>
          <p:nvPr/>
        </p:nvSpPr>
        <p:spPr bwMode="auto">
          <a:xfrm>
            <a:off x="155575" y="-1965325"/>
            <a:ext cx="6829425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4" name="AutoShape 6" descr="http://upload.wikimedia.org/wikipedia/en/b/be/Flag_of_England.svg"/>
          <p:cNvSpPr>
            <a:spLocks noChangeAspect="1" noChangeArrowheads="1"/>
          </p:cNvSpPr>
          <p:nvPr/>
        </p:nvSpPr>
        <p:spPr bwMode="auto">
          <a:xfrm>
            <a:off x="155575" y="-1965325"/>
            <a:ext cx="6829425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6" name="AutoShape 8" descr="http://upload.wikimedia.org/wikipedia/en/b/be/Flag_of_England.svg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0" y="214290"/>
            <a:ext cx="7772400" cy="1470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dirty="0" err="1" smtClean="0"/>
              <a:t>Eng</a:t>
            </a:r>
            <a:r>
              <a:rPr lang="pl-PL" dirty="0" err="1" smtClean="0">
                <a:solidFill>
                  <a:srgbClr val="FF0000"/>
                </a:solidFill>
              </a:rPr>
              <a:t>la</a:t>
            </a:r>
            <a:r>
              <a:rPr lang="pl-PL" dirty="0" err="1" smtClean="0"/>
              <a:t>nd</a:t>
            </a:r>
            <a:endParaRPr lang="pl-PL" dirty="0"/>
          </a:p>
        </p:txBody>
      </p:sp>
      <p:sp>
        <p:nvSpPr>
          <p:cNvPr id="2060" name="AutoShape 12" descr="http://upload.wikimedia.org/wikipedia/en/b/be/Flag_of_England.svg"/>
          <p:cNvSpPr>
            <a:spLocks noChangeAspect="1" noChangeArrowheads="1"/>
          </p:cNvSpPr>
          <p:nvPr/>
        </p:nvSpPr>
        <p:spPr bwMode="auto">
          <a:xfrm>
            <a:off x="155575" y="-1965325"/>
            <a:ext cx="6829425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62" name="AutoShape 14" descr="http://upload.wikimedia.org/wikipedia/en/b/be/Flag_of_England.svg"/>
          <p:cNvSpPr>
            <a:spLocks noChangeAspect="1" noChangeArrowheads="1"/>
          </p:cNvSpPr>
          <p:nvPr/>
        </p:nvSpPr>
        <p:spPr bwMode="auto">
          <a:xfrm>
            <a:off x="155575" y="-1965325"/>
            <a:ext cx="6829425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64" name="AutoShape 16" descr="http://upload.wikimedia.org/wikipedia/en/b/be/Flag_of_England.svg"/>
          <p:cNvSpPr>
            <a:spLocks noChangeAspect="1" noChangeArrowheads="1"/>
          </p:cNvSpPr>
          <p:nvPr/>
        </p:nvSpPr>
        <p:spPr bwMode="auto">
          <a:xfrm>
            <a:off x="155575" y="-1965325"/>
            <a:ext cx="6829425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66" name="Picture 18" descr="https://encrypted-tbn0.gstatic.com/images?q=tbn:ANd9GcS0B5AXYczIZkPukQmvGJm5B3sO2uzAo6y32CV2KCBQPWPN-GsDX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143248"/>
            <a:ext cx="3071802" cy="2047868"/>
          </a:xfrm>
          <a:prstGeom prst="rect">
            <a:avLst/>
          </a:prstGeom>
          <a:noFill/>
        </p:spPr>
      </p:pic>
      <p:sp>
        <p:nvSpPr>
          <p:cNvPr id="2068" name="AutoShape 20" descr="http://upload.wikimedia.org/wikipedia/en/b/be/Flag_of_England.svg"/>
          <p:cNvSpPr>
            <a:spLocks noChangeAspect="1" noChangeArrowheads="1"/>
          </p:cNvSpPr>
          <p:nvPr/>
        </p:nvSpPr>
        <p:spPr bwMode="auto">
          <a:xfrm>
            <a:off x="155575" y="-1965325"/>
            <a:ext cx="6829425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70" name="AutoShape 22" descr="http://upload.wikimedia.org/wikipedia/en/b/be/Flag_of_England.svg"/>
          <p:cNvSpPr>
            <a:spLocks noChangeAspect="1" noChangeArrowheads="1"/>
          </p:cNvSpPr>
          <p:nvPr/>
        </p:nvSpPr>
        <p:spPr bwMode="auto">
          <a:xfrm>
            <a:off x="155575" y="-1965325"/>
            <a:ext cx="6829425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72" name="AutoShape 24" descr="http://upload.wikimedia.org/wikipedia/en/b/be/Flag_of_England.svg"/>
          <p:cNvSpPr>
            <a:spLocks noChangeAspect="1" noChangeArrowheads="1"/>
          </p:cNvSpPr>
          <p:nvPr/>
        </p:nvSpPr>
        <p:spPr bwMode="auto">
          <a:xfrm>
            <a:off x="155575" y="-1965325"/>
            <a:ext cx="6829425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74" name="Picture 26" descr="http://www.teampixie.co.uk/image/2264/geo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14290"/>
            <a:ext cx="1214446" cy="767959"/>
          </a:xfrm>
          <a:prstGeom prst="rect">
            <a:avLst/>
          </a:prstGeom>
          <a:noFill/>
        </p:spPr>
      </p:pic>
      <p:pic>
        <p:nvPicPr>
          <p:cNvPr id="2076" name="Picture 28" descr="http://www.teampixie.co.uk/image/2264/geo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85728"/>
            <a:ext cx="1214446" cy="767959"/>
          </a:xfrm>
          <a:prstGeom prst="rect">
            <a:avLst/>
          </a:prstGeom>
          <a:noFill/>
        </p:spPr>
      </p:pic>
      <p:pic>
        <p:nvPicPr>
          <p:cNvPr id="2078" name="Picture 30" descr="http://media-cdn.tripadvisor.com/media/photo-s/01/19/48/46/nearby-salisbury-stonehen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3071810"/>
            <a:ext cx="2786082" cy="2087029"/>
          </a:xfrm>
          <a:prstGeom prst="rect">
            <a:avLst/>
          </a:prstGeom>
          <a:noFill/>
        </p:spPr>
      </p:pic>
      <p:pic>
        <p:nvPicPr>
          <p:cNvPr id="2080" name="Picture 32" descr="https://encrypted-tbn1.gstatic.com/images?q=tbn:ANd9GcTLSXzcaQZrameNlRHmJH9xqebiFb-1prVXSuQEHBg-7PWeB2a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4714884"/>
            <a:ext cx="2786082" cy="1845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-142900"/>
            <a:ext cx="7772400" cy="1470025"/>
          </a:xfrm>
        </p:spPr>
        <p:txBody>
          <a:bodyPr>
            <a:normAutofit/>
          </a:bodyPr>
          <a:lstStyle/>
          <a:p>
            <a:r>
              <a:rPr lang="pl-PL" sz="6600" dirty="0" smtClean="0">
                <a:solidFill>
                  <a:srgbClr val="C00000"/>
                </a:solidFill>
              </a:rPr>
              <a:t>T</a:t>
            </a:r>
            <a:r>
              <a:rPr lang="pl-PL" sz="6600" dirty="0" smtClean="0">
                <a:solidFill>
                  <a:schemeClr val="bg1">
                    <a:lumMod val="65000"/>
                  </a:schemeClr>
                </a:solidFill>
              </a:rPr>
              <a:t>u</a:t>
            </a:r>
            <a:r>
              <a:rPr lang="pl-PL" sz="6600" dirty="0" smtClean="0">
                <a:solidFill>
                  <a:srgbClr val="C00000"/>
                </a:solidFill>
              </a:rPr>
              <a:t>rkey</a:t>
            </a:r>
            <a:endParaRPr lang="pl-PL" sz="6600" dirty="0">
              <a:solidFill>
                <a:srgbClr val="C0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85720" y="1428736"/>
            <a:ext cx="6400800" cy="1752600"/>
          </a:xfrm>
        </p:spPr>
        <p:txBody>
          <a:bodyPr>
            <a:normAutofit fontScale="62500" lnSpcReduction="20000"/>
          </a:bodyPr>
          <a:lstStyle/>
          <a:p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people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we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asked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said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that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they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loved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Turkish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cooking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they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also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said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that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Turkish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are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very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kind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social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tourists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like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staying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there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because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fresh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clean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air,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beautiful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weather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beaches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colorful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landscapes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exotic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fruit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sweets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This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makes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Turkey a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very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nice place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that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people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like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visit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https://encrypted-tbn3.gstatic.com/images?q=tbn:ANd9GcS6hwucza4F9IAPAZfNWRUBcv6k3CYFiXItXWw0AlnIMJQJdNoKQ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90501"/>
            <a:ext cx="1600181" cy="1066788"/>
          </a:xfrm>
          <a:prstGeom prst="rect">
            <a:avLst/>
          </a:prstGeom>
          <a:noFill/>
        </p:spPr>
      </p:pic>
      <p:pic>
        <p:nvPicPr>
          <p:cNvPr id="1028" name="Picture 4" descr="http://adoption.state.gov/content/images/flags/turkey_fla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14290"/>
            <a:ext cx="1743057" cy="1162038"/>
          </a:xfrm>
          <a:prstGeom prst="rect">
            <a:avLst/>
          </a:prstGeom>
          <a:noFill/>
        </p:spPr>
      </p:pic>
      <p:pic>
        <p:nvPicPr>
          <p:cNvPr id="1030" name="Picture 6" descr="http://ataccdayton.org/wp-content/uploads/2013/07/turke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214686"/>
            <a:ext cx="2738429" cy="2190744"/>
          </a:xfrm>
          <a:prstGeom prst="rect">
            <a:avLst/>
          </a:prstGeom>
          <a:noFill/>
        </p:spPr>
      </p:pic>
      <p:pic>
        <p:nvPicPr>
          <p:cNvPr id="1032" name="Picture 8" descr="https://encrypted-tbn2.gstatic.com/images?q=tbn:ANd9GcQiZZ7t0TjQI70kQTs_5cucPzz_ko2Vem2ifC7RZqeO3tZJvA82B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4572008"/>
            <a:ext cx="2479165" cy="1862129"/>
          </a:xfrm>
          <a:prstGeom prst="rect">
            <a:avLst/>
          </a:prstGeom>
          <a:noFill/>
        </p:spPr>
      </p:pic>
      <p:pic>
        <p:nvPicPr>
          <p:cNvPr id="1038" name="Picture 14" descr="http://www.nsa.com/media/4390/turke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3214686"/>
            <a:ext cx="3321826" cy="2214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4282" y="642918"/>
            <a:ext cx="7772400" cy="1470025"/>
          </a:xfrm>
        </p:spPr>
        <p:txBody>
          <a:bodyPr/>
          <a:lstStyle/>
          <a:p>
            <a:r>
              <a:rPr lang="pl-PL" b="1" i="1" dirty="0" err="1" smtClean="0"/>
              <a:t>Where</a:t>
            </a:r>
            <a:r>
              <a:rPr lang="pl-PL" b="1" i="1" dirty="0" smtClean="0"/>
              <a:t> do </a:t>
            </a:r>
            <a:r>
              <a:rPr lang="pl-PL" b="1" i="1" dirty="0" err="1" smtClean="0"/>
              <a:t>you</a:t>
            </a:r>
            <a:r>
              <a:rPr lang="pl-PL" b="1" i="1" dirty="0" smtClean="0"/>
              <a:t> </a:t>
            </a:r>
            <a:r>
              <a:rPr lang="pl-PL" b="1" i="1" dirty="0" err="1" smtClean="0"/>
              <a:t>spend</a:t>
            </a:r>
            <a:r>
              <a:rPr lang="pl-PL" b="1" i="1" dirty="0" smtClean="0"/>
              <a:t> </a:t>
            </a:r>
            <a:r>
              <a:rPr lang="pl-PL" b="1" i="1" dirty="0" err="1" smtClean="0"/>
              <a:t>your</a:t>
            </a:r>
            <a:r>
              <a:rPr lang="pl-PL" b="1" i="1" dirty="0" smtClean="0"/>
              <a:t> </a:t>
            </a:r>
            <a:r>
              <a:rPr lang="pl-PL" b="1" i="1" dirty="0" err="1" smtClean="0"/>
              <a:t>holidays</a:t>
            </a:r>
            <a:r>
              <a:rPr lang="pl-PL" b="1" i="1" dirty="0" smtClean="0"/>
              <a:t>?</a:t>
            </a:r>
            <a:endParaRPr lang="pl-PL" b="1" i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7158" y="2214554"/>
            <a:ext cx="7415242" cy="342424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pl-PL" i="1" dirty="0" smtClean="0">
                <a:solidFill>
                  <a:schemeClr val="tx1"/>
                </a:solidFill>
              </a:rPr>
              <a:t>-5 out of 20 </a:t>
            </a:r>
            <a:r>
              <a:rPr lang="pl-PL" i="1" dirty="0" err="1" smtClean="0">
                <a:solidFill>
                  <a:schemeClr val="tx1"/>
                </a:solidFill>
              </a:rPr>
              <a:t>spend</a:t>
            </a:r>
            <a:r>
              <a:rPr lang="pl-PL" i="1" dirty="0" smtClean="0">
                <a:solidFill>
                  <a:schemeClr val="tx1"/>
                </a:solidFill>
              </a:rPr>
              <a:t> </a:t>
            </a:r>
            <a:r>
              <a:rPr lang="pl-PL" i="1" dirty="0" err="1" smtClean="0">
                <a:solidFill>
                  <a:schemeClr val="tx1"/>
                </a:solidFill>
              </a:rPr>
              <a:t>their</a:t>
            </a:r>
            <a:r>
              <a:rPr lang="pl-PL" i="1" dirty="0" smtClean="0">
                <a:solidFill>
                  <a:schemeClr val="tx1"/>
                </a:solidFill>
              </a:rPr>
              <a:t> </a:t>
            </a:r>
            <a:r>
              <a:rPr lang="pl-PL" i="1" dirty="0" err="1" smtClean="0">
                <a:solidFill>
                  <a:schemeClr val="tx1"/>
                </a:solidFill>
              </a:rPr>
              <a:t>holidays</a:t>
            </a:r>
            <a:r>
              <a:rPr lang="pl-PL" i="1" dirty="0" smtClean="0">
                <a:solidFill>
                  <a:schemeClr val="tx1"/>
                </a:solidFill>
              </a:rPr>
              <a:t> </a:t>
            </a:r>
            <a:r>
              <a:rPr lang="pl-PL" i="1" dirty="0" err="1" smtClean="0">
                <a:solidFill>
                  <a:schemeClr val="tx1"/>
                </a:solidFill>
              </a:rPr>
              <a:t>in</a:t>
            </a:r>
            <a:r>
              <a:rPr lang="pl-PL" i="1" dirty="0" smtClean="0"/>
              <a:t> </a:t>
            </a:r>
            <a:r>
              <a:rPr lang="pl-PL" i="1" dirty="0" err="1" smtClean="0">
                <a:solidFill>
                  <a:srgbClr val="C00000"/>
                </a:solidFill>
              </a:rPr>
              <a:t>Sp</a:t>
            </a:r>
            <a:r>
              <a:rPr lang="pl-PL" i="1" dirty="0" err="1" smtClean="0">
                <a:solidFill>
                  <a:srgbClr val="FFC000"/>
                </a:solidFill>
              </a:rPr>
              <a:t>a</a:t>
            </a:r>
            <a:r>
              <a:rPr lang="pl-PL" i="1" dirty="0" err="1" smtClean="0">
                <a:solidFill>
                  <a:srgbClr val="C00000"/>
                </a:solidFill>
              </a:rPr>
              <a:t>in</a:t>
            </a:r>
            <a:endParaRPr lang="pl-PL" i="1" dirty="0" smtClean="0">
              <a:solidFill>
                <a:srgbClr val="C00000"/>
              </a:solidFill>
            </a:endParaRPr>
          </a:p>
          <a:p>
            <a:pPr algn="l"/>
            <a:r>
              <a:rPr lang="pl-PL" i="1" dirty="0" smtClean="0">
                <a:solidFill>
                  <a:schemeClr val="tx1"/>
                </a:solidFill>
              </a:rPr>
              <a:t>-3 </a:t>
            </a:r>
            <a:r>
              <a:rPr lang="pl-PL" i="1" dirty="0" err="1" smtClean="0">
                <a:solidFill>
                  <a:schemeClr val="tx1"/>
                </a:solidFill>
              </a:rPr>
              <a:t>in</a:t>
            </a:r>
            <a:r>
              <a:rPr lang="pl-PL" i="1" dirty="0" smtClean="0">
                <a:solidFill>
                  <a:schemeClr val="tx1"/>
                </a:solidFill>
              </a:rPr>
              <a:t> </a:t>
            </a:r>
            <a:r>
              <a:rPr lang="pl-PL" i="1" dirty="0" smtClean="0">
                <a:solidFill>
                  <a:schemeClr val="tx2">
                    <a:lumMod val="75000"/>
                  </a:schemeClr>
                </a:solidFill>
              </a:rPr>
              <a:t>Fr</a:t>
            </a:r>
            <a:r>
              <a:rPr lang="pl-PL" i="1" dirty="0" smtClean="0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pl-PL" i="1" dirty="0" smtClean="0"/>
              <a:t>n</a:t>
            </a:r>
            <a:r>
              <a:rPr lang="pl-PL" i="1" dirty="0" smtClean="0">
                <a:solidFill>
                  <a:srgbClr val="C00000"/>
                </a:solidFill>
              </a:rPr>
              <a:t>ce</a:t>
            </a:r>
          </a:p>
          <a:p>
            <a:pPr algn="l"/>
            <a:r>
              <a:rPr lang="pl-PL" i="1" dirty="0" smtClean="0">
                <a:solidFill>
                  <a:schemeClr val="tx1"/>
                </a:solidFill>
              </a:rPr>
              <a:t>-2 </a:t>
            </a:r>
            <a:r>
              <a:rPr lang="pl-PL" i="1" dirty="0" err="1" smtClean="0">
                <a:solidFill>
                  <a:schemeClr val="tx1"/>
                </a:solidFill>
              </a:rPr>
              <a:t>in</a:t>
            </a:r>
            <a:r>
              <a:rPr lang="pl-PL" i="1" dirty="0" smtClean="0">
                <a:solidFill>
                  <a:schemeClr val="tx1"/>
                </a:solidFill>
              </a:rPr>
              <a:t> Ger</a:t>
            </a:r>
            <a:r>
              <a:rPr lang="pl-PL" i="1" dirty="0" smtClean="0">
                <a:solidFill>
                  <a:srgbClr val="C00000"/>
                </a:solidFill>
              </a:rPr>
              <a:t>ma</a:t>
            </a:r>
            <a:r>
              <a:rPr lang="pl-PL" i="1" dirty="0" smtClean="0">
                <a:solidFill>
                  <a:srgbClr val="FFC000"/>
                </a:solidFill>
              </a:rPr>
              <a:t>ny</a:t>
            </a:r>
          </a:p>
          <a:p>
            <a:pPr algn="l"/>
            <a:r>
              <a:rPr lang="pl-PL" i="1" dirty="0" smtClean="0">
                <a:solidFill>
                  <a:schemeClr val="tx1"/>
                </a:solidFill>
              </a:rPr>
              <a:t>-2 </a:t>
            </a:r>
            <a:r>
              <a:rPr lang="pl-PL" i="1" dirty="0" err="1" smtClean="0">
                <a:solidFill>
                  <a:schemeClr val="tx1"/>
                </a:solidFill>
              </a:rPr>
              <a:t>in</a:t>
            </a:r>
            <a:r>
              <a:rPr lang="pl-PL" i="1" dirty="0" smtClean="0">
                <a:solidFill>
                  <a:schemeClr val="tx1"/>
                </a:solidFill>
              </a:rPr>
              <a:t> </a:t>
            </a:r>
            <a:r>
              <a:rPr lang="pl-PL" i="1" dirty="0" err="1" smtClean="0">
                <a:solidFill>
                  <a:schemeClr val="tx1"/>
                </a:solidFill>
              </a:rPr>
              <a:t>En</a:t>
            </a:r>
            <a:r>
              <a:rPr lang="pl-PL" i="1" dirty="0" err="1" smtClean="0">
                <a:solidFill>
                  <a:srgbClr val="C00000"/>
                </a:solidFill>
              </a:rPr>
              <a:t>gl</a:t>
            </a:r>
            <a:r>
              <a:rPr lang="pl-PL" i="1" dirty="0" err="1" smtClean="0">
                <a:solidFill>
                  <a:schemeClr val="tx1"/>
                </a:solidFill>
              </a:rPr>
              <a:t>and</a:t>
            </a:r>
            <a:endParaRPr lang="pl-PL" i="1" dirty="0">
              <a:solidFill>
                <a:schemeClr val="tx1"/>
              </a:solidFill>
            </a:endParaRPr>
          </a:p>
          <a:p>
            <a:pPr algn="l"/>
            <a:r>
              <a:rPr lang="pl-PL" i="1" dirty="0" smtClean="0">
                <a:solidFill>
                  <a:schemeClr val="tx1"/>
                </a:solidFill>
              </a:rPr>
              <a:t>-2 </a:t>
            </a:r>
            <a:r>
              <a:rPr lang="pl-PL" i="1" dirty="0" err="1" smtClean="0">
                <a:solidFill>
                  <a:schemeClr val="tx1"/>
                </a:solidFill>
              </a:rPr>
              <a:t>in</a:t>
            </a:r>
            <a:r>
              <a:rPr lang="pl-PL" i="1" dirty="0" smtClean="0">
                <a:solidFill>
                  <a:schemeClr val="tx1"/>
                </a:solidFill>
              </a:rPr>
              <a:t> </a:t>
            </a:r>
            <a:r>
              <a:rPr lang="pl-PL" i="1" dirty="0" err="1" smtClean="0">
                <a:solidFill>
                  <a:srgbClr val="002060"/>
                </a:solidFill>
              </a:rPr>
              <a:t>S</a:t>
            </a:r>
            <a:r>
              <a:rPr lang="pl-PL" i="1" dirty="0" err="1" smtClean="0">
                <a:solidFill>
                  <a:srgbClr val="FFC000"/>
                </a:solidFill>
              </a:rPr>
              <a:t>w</a:t>
            </a:r>
            <a:r>
              <a:rPr lang="pl-PL" i="1" dirty="0" err="1" smtClean="0">
                <a:solidFill>
                  <a:srgbClr val="002060"/>
                </a:solidFill>
              </a:rPr>
              <a:t>eden</a:t>
            </a:r>
            <a:endParaRPr lang="pl-PL" i="1" dirty="0" smtClean="0">
              <a:solidFill>
                <a:srgbClr val="002060"/>
              </a:solidFill>
            </a:endParaRPr>
          </a:p>
          <a:p>
            <a:pPr algn="l">
              <a:buFontTx/>
              <a:buChar char="-"/>
            </a:pPr>
            <a:r>
              <a:rPr lang="pl-PL" i="1" dirty="0" smtClean="0">
                <a:solidFill>
                  <a:schemeClr val="tx1"/>
                </a:solidFill>
              </a:rPr>
              <a:t>4 </a:t>
            </a:r>
            <a:r>
              <a:rPr lang="pl-PL" i="1" dirty="0" err="1" smtClean="0">
                <a:solidFill>
                  <a:schemeClr val="tx1"/>
                </a:solidFill>
              </a:rPr>
              <a:t>in</a:t>
            </a:r>
            <a:r>
              <a:rPr lang="pl-PL" i="1" dirty="0" smtClean="0">
                <a:solidFill>
                  <a:schemeClr val="tx1"/>
                </a:solidFill>
              </a:rPr>
              <a:t> </a:t>
            </a:r>
            <a:r>
              <a:rPr lang="pl-PL" i="1" dirty="0" smtClean="0">
                <a:solidFill>
                  <a:srgbClr val="C00000"/>
                </a:solidFill>
              </a:rPr>
              <a:t>Turkey</a:t>
            </a:r>
          </a:p>
          <a:p>
            <a:pPr algn="l"/>
            <a:r>
              <a:rPr lang="pl-PL" i="1" dirty="0" smtClean="0">
                <a:solidFill>
                  <a:schemeClr val="tx1"/>
                </a:solidFill>
              </a:rPr>
              <a:t>-And 2 </a:t>
            </a:r>
            <a:r>
              <a:rPr lang="pl-PL" i="1" dirty="0" err="1" smtClean="0">
                <a:solidFill>
                  <a:schemeClr val="tx1"/>
                </a:solidFill>
              </a:rPr>
              <a:t>in</a:t>
            </a:r>
            <a:r>
              <a:rPr lang="pl-PL" i="1" dirty="0" smtClean="0">
                <a:solidFill>
                  <a:schemeClr val="tx1"/>
                </a:solidFill>
              </a:rPr>
              <a:t> Norther</a:t>
            </a:r>
            <a:r>
              <a:rPr lang="pl-PL" i="1" dirty="0" smtClean="0">
                <a:solidFill>
                  <a:srgbClr val="C00000"/>
                </a:solidFill>
              </a:rPr>
              <a:t>n</a:t>
            </a:r>
            <a:r>
              <a:rPr lang="pl-PL" i="1" dirty="0" smtClean="0"/>
              <a:t> </a:t>
            </a:r>
            <a:r>
              <a:rPr lang="pl-PL" i="1" dirty="0" smtClean="0">
                <a:solidFill>
                  <a:srgbClr val="C00000"/>
                </a:solidFill>
              </a:rPr>
              <a:t>Ir</a:t>
            </a:r>
            <a:r>
              <a:rPr lang="pl-PL" i="1" dirty="0" smtClean="0">
                <a:solidFill>
                  <a:schemeClr val="tx1"/>
                </a:solidFill>
              </a:rPr>
              <a:t>eland</a:t>
            </a:r>
            <a:endParaRPr lang="pl-PL" i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://upload.wikimedia.org/wikipedia/en/thumb/9/9a/Flag_of_Spain.svg/750px-Flag_of_Spai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2214554"/>
            <a:ext cx="678618" cy="452412"/>
          </a:xfrm>
          <a:prstGeom prst="rect">
            <a:avLst/>
          </a:prstGeom>
          <a:noFill/>
        </p:spPr>
      </p:pic>
      <p:pic>
        <p:nvPicPr>
          <p:cNvPr id="7172" name="Picture 4" descr="https://www.cia.gov/library/publications/the-world-factbook/graphics/flags/large/sw-lgfla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4071942"/>
            <a:ext cx="614335" cy="388950"/>
          </a:xfrm>
          <a:prstGeom prst="rect">
            <a:avLst/>
          </a:prstGeom>
          <a:noFill/>
        </p:spPr>
      </p:pic>
      <p:pic>
        <p:nvPicPr>
          <p:cNvPr id="14338" name="Picture 2" descr="http://www.flags.net/images/largeflags/FRAN000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2643182"/>
            <a:ext cx="624965" cy="418791"/>
          </a:xfrm>
          <a:prstGeom prst="rect">
            <a:avLst/>
          </a:prstGeom>
          <a:noFill/>
        </p:spPr>
      </p:pic>
      <p:pic>
        <p:nvPicPr>
          <p:cNvPr id="14340" name="Picture 4" descr="http://adoption.state.gov/content/images/flags/turkey_flag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4500570"/>
            <a:ext cx="671488" cy="447659"/>
          </a:xfrm>
          <a:prstGeom prst="rect">
            <a:avLst/>
          </a:prstGeom>
          <a:noFill/>
        </p:spPr>
      </p:pic>
      <p:pic>
        <p:nvPicPr>
          <p:cNvPr id="14342" name="Picture 6" descr="http://www.teampixie.co.uk/image/2264/geor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3643314"/>
            <a:ext cx="571472" cy="361372"/>
          </a:xfrm>
          <a:prstGeom prst="rect">
            <a:avLst/>
          </a:prstGeom>
          <a:noFill/>
        </p:spPr>
      </p:pic>
      <p:pic>
        <p:nvPicPr>
          <p:cNvPr id="14344" name="Picture 8" descr="http://www.kspu.edu/FileDownload.ashx/Gray-Flag_of_Germany.svg.png?id=be046951-b0a9-4e5f-9e2c-dd5a0fb3725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3071810"/>
            <a:ext cx="754370" cy="452412"/>
          </a:xfrm>
          <a:prstGeom prst="rect">
            <a:avLst/>
          </a:prstGeom>
          <a:noFill/>
        </p:spPr>
      </p:pic>
      <p:pic>
        <p:nvPicPr>
          <p:cNvPr id="10" name="Picture 4" descr="http://t0.gstatic.com/images?q=tbn:ANd9GcTk_vapPI8DJVnKzve7Ni6m9uB7X5vgnbeWmHoIUc1fbuSClFw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4857760"/>
            <a:ext cx="928694" cy="561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500042"/>
            <a:ext cx="7772400" cy="1470025"/>
          </a:xfrm>
        </p:spPr>
        <p:txBody>
          <a:bodyPr/>
          <a:lstStyle/>
          <a:p>
            <a:r>
              <a:rPr lang="pl-PL" b="1" i="1" dirty="0" smtClean="0"/>
              <a:t>Do </a:t>
            </a:r>
            <a:r>
              <a:rPr lang="pl-PL" b="1" i="1" dirty="0" err="1" smtClean="0"/>
              <a:t>you</a:t>
            </a:r>
            <a:r>
              <a:rPr lang="pl-PL" b="1" i="1" dirty="0" smtClean="0"/>
              <a:t> </a:t>
            </a:r>
            <a:r>
              <a:rPr lang="pl-PL" b="1" i="1" dirty="0" err="1" smtClean="0"/>
              <a:t>know</a:t>
            </a:r>
            <a:r>
              <a:rPr lang="pl-PL" b="1" i="1" dirty="0" smtClean="0"/>
              <a:t> </a:t>
            </a:r>
            <a:r>
              <a:rPr lang="pl-PL" b="1" i="1" dirty="0" err="1" smtClean="0"/>
              <a:t>any</a:t>
            </a:r>
            <a:r>
              <a:rPr lang="pl-PL" b="1" i="1" dirty="0" smtClean="0"/>
              <a:t> of </a:t>
            </a:r>
            <a:r>
              <a:rPr lang="pl-PL" b="1" i="1" dirty="0" err="1" smtClean="0"/>
              <a:t>these</a:t>
            </a:r>
            <a:r>
              <a:rPr lang="pl-PL" b="1" i="1" dirty="0" smtClean="0"/>
              <a:t> </a:t>
            </a:r>
            <a:r>
              <a:rPr lang="pl-PL" b="1" i="1" dirty="0" err="1" smtClean="0"/>
              <a:t>languages</a:t>
            </a:r>
            <a:r>
              <a:rPr lang="pl-PL" b="1" i="1" dirty="0" smtClean="0"/>
              <a:t>?</a:t>
            </a:r>
            <a:endParaRPr lang="pl-PL" b="1" i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85852" y="3143248"/>
            <a:ext cx="6400800" cy="1752600"/>
          </a:xfrm>
        </p:spPr>
        <p:txBody>
          <a:bodyPr>
            <a:normAutofit fontScale="85000" lnSpcReduction="10000"/>
          </a:bodyPr>
          <a:lstStyle/>
          <a:p>
            <a:r>
              <a:rPr lang="pl-PL" i="1" dirty="0" smtClean="0">
                <a:solidFill>
                  <a:schemeClr val="tx1"/>
                </a:solidFill>
              </a:rPr>
              <a:t>All </a:t>
            </a:r>
            <a:r>
              <a:rPr lang="pl-PL" i="1" dirty="0" err="1" smtClean="0">
                <a:solidFill>
                  <a:schemeClr val="tx1"/>
                </a:solidFill>
              </a:rPr>
              <a:t>the</a:t>
            </a:r>
            <a:r>
              <a:rPr lang="pl-PL" i="1" dirty="0" smtClean="0">
                <a:solidFill>
                  <a:schemeClr val="tx1"/>
                </a:solidFill>
              </a:rPr>
              <a:t> </a:t>
            </a:r>
            <a:r>
              <a:rPr lang="pl-PL" i="1" dirty="0" err="1" smtClean="0">
                <a:solidFill>
                  <a:schemeClr val="tx1"/>
                </a:solidFill>
              </a:rPr>
              <a:t>people</a:t>
            </a:r>
            <a:r>
              <a:rPr lang="pl-PL" i="1" dirty="0" smtClean="0">
                <a:solidFill>
                  <a:schemeClr val="tx1"/>
                </a:solidFill>
              </a:rPr>
              <a:t> </a:t>
            </a:r>
            <a:r>
              <a:rPr lang="pl-PL" i="1" dirty="0" err="1" smtClean="0">
                <a:solidFill>
                  <a:schemeClr val="tx1"/>
                </a:solidFill>
              </a:rPr>
              <a:t>here</a:t>
            </a:r>
            <a:r>
              <a:rPr lang="pl-PL" i="1" dirty="0" smtClean="0">
                <a:solidFill>
                  <a:schemeClr val="tx1"/>
                </a:solidFill>
              </a:rPr>
              <a:t> </a:t>
            </a:r>
            <a:r>
              <a:rPr lang="pl-PL" i="1" dirty="0" err="1" smtClean="0">
                <a:solidFill>
                  <a:schemeClr val="tx1"/>
                </a:solidFill>
              </a:rPr>
              <a:t>in</a:t>
            </a:r>
            <a:r>
              <a:rPr lang="pl-PL" i="1" dirty="0" smtClean="0">
                <a:solidFill>
                  <a:schemeClr val="tx1"/>
                </a:solidFill>
              </a:rPr>
              <a:t> Poland </a:t>
            </a:r>
            <a:r>
              <a:rPr lang="pl-PL" i="1" dirty="0" err="1" smtClean="0">
                <a:solidFill>
                  <a:schemeClr val="tx1"/>
                </a:solidFill>
              </a:rPr>
              <a:t>know</a:t>
            </a:r>
            <a:r>
              <a:rPr lang="pl-PL" i="1" dirty="0" smtClean="0">
                <a:solidFill>
                  <a:schemeClr val="tx1"/>
                </a:solidFill>
              </a:rPr>
              <a:t> </a:t>
            </a:r>
            <a:r>
              <a:rPr lang="pl-PL" i="1" dirty="0" err="1" smtClean="0">
                <a:solidFill>
                  <a:schemeClr val="tx1"/>
                </a:solidFill>
              </a:rPr>
              <a:t>Polish</a:t>
            </a:r>
            <a:r>
              <a:rPr lang="pl-PL" i="1" dirty="0" smtClean="0">
                <a:solidFill>
                  <a:schemeClr val="tx1"/>
                </a:solidFill>
              </a:rPr>
              <a:t>, but do </a:t>
            </a:r>
            <a:r>
              <a:rPr lang="pl-PL" i="1" dirty="0" err="1" smtClean="0">
                <a:solidFill>
                  <a:schemeClr val="tx1"/>
                </a:solidFill>
              </a:rPr>
              <a:t>they</a:t>
            </a:r>
            <a:r>
              <a:rPr lang="pl-PL" i="1" dirty="0" smtClean="0">
                <a:solidFill>
                  <a:schemeClr val="tx1"/>
                </a:solidFill>
              </a:rPr>
              <a:t> </a:t>
            </a:r>
            <a:r>
              <a:rPr lang="pl-PL" i="1" dirty="0" err="1" smtClean="0">
                <a:solidFill>
                  <a:schemeClr val="tx1"/>
                </a:solidFill>
              </a:rPr>
              <a:t>know</a:t>
            </a:r>
            <a:r>
              <a:rPr lang="pl-PL" i="1" dirty="0" smtClean="0">
                <a:solidFill>
                  <a:schemeClr val="tx1"/>
                </a:solidFill>
              </a:rPr>
              <a:t> </a:t>
            </a:r>
            <a:r>
              <a:rPr lang="pl-PL" i="1" dirty="0" err="1" smtClean="0">
                <a:solidFill>
                  <a:schemeClr val="tx1"/>
                </a:solidFill>
              </a:rPr>
              <a:t>other</a:t>
            </a:r>
            <a:r>
              <a:rPr lang="pl-PL" i="1" dirty="0" smtClean="0">
                <a:solidFill>
                  <a:schemeClr val="tx1"/>
                </a:solidFill>
              </a:rPr>
              <a:t> </a:t>
            </a:r>
            <a:r>
              <a:rPr lang="pl-PL" i="1" dirty="0" err="1" smtClean="0">
                <a:solidFill>
                  <a:schemeClr val="tx1"/>
                </a:solidFill>
              </a:rPr>
              <a:t>languages</a:t>
            </a:r>
            <a:r>
              <a:rPr lang="pl-PL" i="1" dirty="0" smtClean="0">
                <a:solidFill>
                  <a:schemeClr val="tx1"/>
                </a:solidFill>
              </a:rPr>
              <a:t>?</a:t>
            </a:r>
          </a:p>
          <a:p>
            <a:r>
              <a:rPr lang="pl-PL" i="1" dirty="0" err="1" smtClean="0">
                <a:solidFill>
                  <a:schemeClr val="tx1"/>
                </a:solidFill>
              </a:rPr>
              <a:t>Here</a:t>
            </a:r>
            <a:r>
              <a:rPr lang="pl-PL" i="1" dirty="0" smtClean="0">
                <a:solidFill>
                  <a:schemeClr val="tx1"/>
                </a:solidFill>
              </a:rPr>
              <a:t>  </a:t>
            </a:r>
            <a:r>
              <a:rPr lang="pl-PL" i="1" dirty="0" err="1" smtClean="0">
                <a:solidFill>
                  <a:schemeClr val="tx1"/>
                </a:solidFill>
              </a:rPr>
              <a:t>are</a:t>
            </a:r>
            <a:r>
              <a:rPr lang="pl-PL" i="1" dirty="0" smtClean="0">
                <a:solidFill>
                  <a:schemeClr val="tx1"/>
                </a:solidFill>
              </a:rPr>
              <a:t> </a:t>
            </a:r>
            <a:r>
              <a:rPr lang="pl-PL" i="1" dirty="0" err="1" smtClean="0">
                <a:solidFill>
                  <a:schemeClr val="tx1"/>
                </a:solidFill>
              </a:rPr>
              <a:t>the</a:t>
            </a:r>
            <a:r>
              <a:rPr lang="pl-PL" i="1" dirty="0" smtClean="0">
                <a:solidFill>
                  <a:schemeClr val="tx1"/>
                </a:solidFill>
              </a:rPr>
              <a:t> </a:t>
            </a:r>
            <a:r>
              <a:rPr lang="pl-PL" i="1" dirty="0" err="1" smtClean="0">
                <a:solidFill>
                  <a:schemeClr val="tx1"/>
                </a:solidFill>
              </a:rPr>
              <a:t>answers</a:t>
            </a:r>
            <a:r>
              <a:rPr lang="pl-PL" i="1" dirty="0" smtClean="0">
                <a:solidFill>
                  <a:schemeClr val="tx1"/>
                </a:solidFill>
              </a:rPr>
              <a:t> of </a:t>
            </a:r>
            <a:r>
              <a:rPr lang="pl-PL" i="1" dirty="0" err="1" smtClean="0">
                <a:solidFill>
                  <a:schemeClr val="tx1"/>
                </a:solidFill>
              </a:rPr>
              <a:t>the</a:t>
            </a:r>
            <a:r>
              <a:rPr lang="pl-PL" i="1" dirty="0" smtClean="0">
                <a:solidFill>
                  <a:schemeClr val="tx1"/>
                </a:solidFill>
              </a:rPr>
              <a:t> </a:t>
            </a:r>
            <a:r>
              <a:rPr lang="pl-PL" i="1" dirty="0" err="1" smtClean="0">
                <a:solidFill>
                  <a:schemeClr val="tx1"/>
                </a:solidFill>
              </a:rPr>
              <a:t>people</a:t>
            </a:r>
            <a:r>
              <a:rPr lang="pl-PL" i="1" dirty="0" smtClean="0">
                <a:solidFill>
                  <a:schemeClr val="tx1"/>
                </a:solidFill>
              </a:rPr>
              <a:t> we </a:t>
            </a:r>
            <a:r>
              <a:rPr lang="pl-PL" i="1" dirty="0" err="1" smtClean="0">
                <a:solidFill>
                  <a:schemeClr val="tx1"/>
                </a:solidFill>
              </a:rPr>
              <a:t>asked</a:t>
            </a:r>
            <a:r>
              <a:rPr lang="pl-PL" i="1" dirty="0" smtClean="0">
                <a:solidFill>
                  <a:schemeClr val="tx1"/>
                </a:solidFill>
              </a:rPr>
              <a:t>.</a:t>
            </a:r>
            <a:endParaRPr lang="pl-PL" i="1" dirty="0">
              <a:solidFill>
                <a:schemeClr val="tx1"/>
              </a:solidFill>
            </a:endParaRPr>
          </a:p>
        </p:txBody>
      </p:sp>
      <p:pic>
        <p:nvPicPr>
          <p:cNvPr id="13314" name="Picture 2" descr="http://img.alibaba.com/images/cms/upload/ggs/assets/countryflag/f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85926"/>
            <a:ext cx="1409664" cy="881040"/>
          </a:xfrm>
          <a:prstGeom prst="rect">
            <a:avLst/>
          </a:prstGeom>
          <a:noFill/>
        </p:spPr>
      </p:pic>
      <p:pic>
        <p:nvPicPr>
          <p:cNvPr id="13316" name="Picture 4" descr="http://adoption.state.gov/content/images/flags/turkey_fla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5143512"/>
            <a:ext cx="2028809" cy="1352540"/>
          </a:xfrm>
          <a:prstGeom prst="rect">
            <a:avLst/>
          </a:prstGeom>
          <a:noFill/>
        </p:spPr>
      </p:pic>
      <p:pic>
        <p:nvPicPr>
          <p:cNvPr id="13318" name="Picture 6" descr="http://www.visitbalitoday.com/wp-content/uploads/2012/12/colors-of-engla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974114"/>
            <a:ext cx="2000264" cy="1438317"/>
          </a:xfrm>
          <a:prstGeom prst="rect">
            <a:avLst/>
          </a:prstGeom>
          <a:noFill/>
        </p:spPr>
      </p:pic>
      <p:sp>
        <p:nvSpPr>
          <p:cNvPr id="13320" name="AutoShape 8" descr="data:image/jpeg;base64,/9j/4AAQSkZJRgABAQAAAQABAAD/2wCEAAkGBwgHBgkIBwgKCgkFBQoFBQUFBScICQUKFBEWFhQRExMYHCggGBolGxMTITEhJSkrLi4uFx8zODMsNygtLisBCgoKDQUFDgUFDjcZExkrKysrKys3NysrKysrKysrKysrKys3KysrKysrKysrKysrKysrKysrKysrKysrKysrK//AABEIAK4BIgMBEQACEQEDEQH/xAAXAAEBAQEAAAAAAAAAAAAAAAAABgcE/8QAHhABAAAFBQAAAAAAAAAAAAAAAAGkpdHjBBUXVFX/xAAXAQEBAQEAAAAAAAAAAAAAAAAABQcE/8QAIBEBAAAEBwEAAAAAAAAAAAAAABVjoeEDBRRSVLHRAv/aAAwDAQACEQMRAD8Aw0AAAAAAAAAAAAAAAAAAAAAAAAAAAAAAAAAAAAAAAAAAAAAAAAAAAAAAAAAAAAAAAAAAAAAAAAAAAAAAAAAAAAAAAAAAAAAAAAAAAAAAAAAAAAAAAAAAAAAAAAAAAAAAAAAAAAAAAAAAAAAAAAAAAAAAAAAAAAAAAAAAAAAAAAAAAAAAAAAAAAAAAAAAAAAAAAAAAAAAAAAAAAAAAAAAAAAAAAAAAAAAAAAAAAAAAAAAAAAAAAAAAAAAAAAAAAAAAAAAFbs+g68xG6TqcXf00K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ruc6sAAAAAAAAAAAAAAAAAAAAAAAAAAAAAAAAAAAAAAAAAAAAAAAAAAAAAAAAAAAAAAAAAAAAAAAAAAAAAAAAAAAAAAAAAAAAAAAAAAAAAAAAAAAAAAAAAAAAAAAAAAAAAAAAAAAAAAAAAAAAAAAAAAAAAAAAAAAAAAAAAAAAAAAAAAAAAAAAAAAAAAAAAAAAAAAAAAAAAAAAAAAAAAAAAAAAAAAAAAAAAu+O4etR8iDG5FbIcZk1scdw9aj5CNyK2IzJrY47h61HyEbkVsRmTWxx3D1qPkI3IrYjMmtjjuHrUfIRuRWxGZNbHHcPWo+QjcitiMya2OO4etR8hG5FbEZk1scdw9aj5CNyK2IzJrY47h61HyEbkVsRmTWxx3D1qPkI3IrYjMmtjjuHrUfIRuRWxGZNbHHcPWo+QjcitiMya2OO4etR8hG5FbEZk1scdw9aj5CNyK2IzJrY47h61HyEbkVsRmTWxx3D1qPkI3IrYjMmtjjuHrUfIRuRWxGZNbHHcPWo+QjcitiMya2OO4etR8hG5FbEZk1scdw9aj5CNyK2IzJrY47h61HyEbkVsRmTWxx3D1qPkI3IrYjMmtjjuHrUfIRuRWxGZNbHHcPWo+QjcitiMya2OO4etR8hG5FbEZk1scdw9aj5CNyK2IzJrY47h61HyEbkVsRmTWxx3D1qPkI3IrYjMmtjjuHrUfIRuRWxGZNbHHcPWo+QjcitiMya2OO4etR8hG5FbEZk1scdw9aj5CNyK2IzJrY47h61HyEbkVsRmTWxx3D1qPkI3IrYjMmtjjuHrUfIRuRWxGZNbHHcPWo+QjcitiMya2OO4etR8hG5FbEZk1suUJEAAAAAAAAAAAAAAAAAAAAAAAAAAAAAAAAAAAAAAAAAAAAAAAAAAAAAAAAAAAAAAAAAAAAAAAAAAAAAAAAAAAAAAAAAAAAAAAAAAAAAAAAAAAAAAAAAAAAAAAAAAAAAAAAAAAAAAAAAAAAAAAAAAAAAAAAAAAAAAAAAAAAAAAAAAAAAAAAAAAAAAAAAAAAAAAAAAAAAAAAAAAAAAA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155575" y="-1965325"/>
            <a:ext cx="6829425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322" name="AutoShape 10" descr="data:image/jpeg;base64,/9j/4AAQSkZJRgABAQAAAQABAAD/2wCEAAkGBwgHBgkIBwgKCgkFBQoFBQUFBScICQUKFBEWFhQRExMYHCggGBolGxMTITEhJSkrLi4uFx8zODMsNygtLisBCgoKDQUFDgUFDjcZExkrKysrKys3NysrKysrKysrKysrKys3KysrKysrKysrKysrKysrKysrKysrKysrKysrK//AABEIAK4BIgMBEQACEQEDEQH/xAAXAAEBAQEAAAAAAAAAAAAAAAAABgcE/8QAHhABAAAFBQAAAAAAAAAAAAAAAAGkpdHjBBUXVFX/xAAXAQEBAQEAAAAAAAAAAAAAAAAABQcE/8QAIBEBAAAEBwEAAAAAAAAAAAAAABVjoeEDBRRSVLHRAv/aAAwDAQACEQMRAD8Aw0AAAAAAAAAAAAAAAAAAAAAAAAAAAAAAAAAAAAAAAAAAAAAAAAAAAAAAAAAAAAAAAAAAAAAAAAAAAAAAAAAAAAAAAAAAAAAAAAAAAAAAAAAAAAAAAAAAAAAAAAAAAAAAAAAAAAAAAAAAAAAAAAAAAAAAAAAAAAAAAAAAAAAAAAAAAAAAAAAAAAAAAAAAAAAAAAAAAAAAAAAAAAAAAAAAAAAAAAAAAAAAAAAAAAAAAAAAAAAAAAAAAAAAAAAAAAAAAAAAFbs+g68xG6TqcXf00K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ps+g68xG5qcXf0QPL+PX69Nn0HXmI3NTi7+iB5fx6/Xruc6sAAAAAAAAAAAAAAAAAAAAAAAAAAAAAAAAAAAAAAAAAAAAAAAAAAAAAAAAAAAAAAAAAAAAAAAAAAAAAAAAAAAAAAAAAAAAAAAAAAAAAAAAAAAAAAAAAAAAAAAAAAAAAAAAAAAAAAAAAAAAAAAAAAAAAAAAAAAAAAAAAAAAAAAAAAAAAAAAAAAAAAAAAAAAAAAAAAAAAAAAAAAAAAAAAAAAAAAAAAAAAu+O4etR8iDG5FbIcZk1scdw9aj5CNyK2IzJrY47h61HyEbkVsRmTWxx3D1qPkI3IrYjMmtjjuHrUfIRuRWxGZNbHHcPWo+QjcitiMya2OO4etR8hG5FbEZk1scdw9aj5CNyK2IzJrY47h61HyEbkVsRmTWxx3D1qPkI3IrYjMmtjjuHrUfIRuRWxGZNbHHcPWo+QjcitiMya2OO4etR8hG5FbEZk1scdw9aj5CNyK2IzJrY47h61HyEbkVsRmTWxx3D1qPkI3IrYjMmtjjuHrUfIRuRWxGZNbHHcPWo+QjcitiMya2OO4etR8hG5FbEZk1scdw9aj5CNyK2IzJrY47h61HyEbkVsRmTWxx3D1qPkI3IrYjMmtjjuHrUfIRuRWxGZNbHHcPWo+QjcitiMya2OO4etR8hG5FbEZk1scdw9aj5CNyK2IzJrY47h61HyEbkVsRmTWxx3D1qPkI3IrYjMmtjjuHrUfIRuRWxGZNbHHcPWo+QjcitiMya2OO4etR8hG5FbEZk1scdw9aj5CNyK2IzJrY47h61HyEbkVsRmTWxx3D1qPkI3IrYjMmtjjuHrUfIRuRWxGZNbHHcPWo+QjcitiMya2OO4etR8hG5FbEZk1suUJEAAAAAAAAAAAAAAAAAAAAAAAAAAAAAAAAAAAAAAAAAAAAAAAAAAAAAAAAAAAAAAAAAAAAAAAAAAAAAAAAAAAAAAAAAAAAAAAAAAAAAAAAAAAAAAAAAAAAAAAAAAAAAAAAAAAAAAAAAAAAAAAAAAAAAAAAAAAAAAAAAAAAAAAAAAAAAAAAAAAAAAAAAAAAAAAAAAAAAAAAAAAAAAA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155575" y="-1965325"/>
            <a:ext cx="6829425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324" name="AutoShape 12" descr="http://upload.wikimedia.org/wikipedia/en/b/ba/Flag_of_Germany.svg"/>
          <p:cNvSpPr>
            <a:spLocks noChangeAspect="1" noChangeArrowheads="1"/>
          </p:cNvSpPr>
          <p:nvPr/>
        </p:nvSpPr>
        <p:spPr bwMode="auto">
          <a:xfrm>
            <a:off x="155575" y="-1965325"/>
            <a:ext cx="6829425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326" name="AutoShape 14" descr="http://upload.wikimedia.org/wikipedia/en/b/ba/Flag_of_Germany.svg"/>
          <p:cNvSpPr>
            <a:spLocks noChangeAspect="1" noChangeArrowheads="1"/>
          </p:cNvSpPr>
          <p:nvPr/>
        </p:nvSpPr>
        <p:spPr bwMode="auto">
          <a:xfrm>
            <a:off x="155575" y="-1965325"/>
            <a:ext cx="6829425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328" name="AutoShape 16" descr="http://upload.wikimedia.org/wikipedia/en/b/ba/Flag_of_Germany.svg"/>
          <p:cNvSpPr>
            <a:spLocks noChangeAspect="1" noChangeArrowheads="1"/>
          </p:cNvSpPr>
          <p:nvPr/>
        </p:nvSpPr>
        <p:spPr bwMode="auto">
          <a:xfrm>
            <a:off x="155575" y="-1965325"/>
            <a:ext cx="6829425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330" name="AutoShape 18" descr="http://upload.wikimedia.org/wikipedia/en/b/ba/Flag_of_Germany.svg"/>
          <p:cNvSpPr>
            <a:spLocks noChangeAspect="1" noChangeArrowheads="1"/>
          </p:cNvSpPr>
          <p:nvPr/>
        </p:nvSpPr>
        <p:spPr bwMode="auto">
          <a:xfrm>
            <a:off x="155575" y="-1965325"/>
            <a:ext cx="6829425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332" name="AutoShape 20" descr="http://upload.wikimedia.org/wikipedia/en/b/ba/Flag_of_Germany.svg"/>
          <p:cNvSpPr>
            <a:spLocks noChangeAspect="1" noChangeArrowheads="1"/>
          </p:cNvSpPr>
          <p:nvPr/>
        </p:nvSpPr>
        <p:spPr bwMode="auto">
          <a:xfrm>
            <a:off x="155575" y="-1965325"/>
            <a:ext cx="6829425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334" name="AutoShape 22" descr="http://upload.wikimedia.org/wikipedia/en/b/ba/Flag_of_Germany.svg"/>
          <p:cNvSpPr>
            <a:spLocks noChangeAspect="1" noChangeArrowheads="1"/>
          </p:cNvSpPr>
          <p:nvPr/>
        </p:nvSpPr>
        <p:spPr bwMode="auto">
          <a:xfrm>
            <a:off x="155575" y="-1965325"/>
            <a:ext cx="6829425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336" name="AutoShape 24" descr="http://upload.wikimedia.org/wikipedia/en/b/ba/Flag_of_Germany.svg"/>
          <p:cNvSpPr>
            <a:spLocks noChangeAspect="1" noChangeArrowheads="1"/>
          </p:cNvSpPr>
          <p:nvPr/>
        </p:nvSpPr>
        <p:spPr bwMode="auto">
          <a:xfrm>
            <a:off x="155575" y="-1965325"/>
            <a:ext cx="6829425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3338" name="Picture 26" descr="http://www.kspu.edu/FileDownload.ashx/Gray-Flag_of_Germany.svg.png?id=be046951-b0a9-4e5f-9e2c-dd5a0fb372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2071678"/>
            <a:ext cx="1588202" cy="952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5857916"/>
          </a:xfrm>
        </p:spPr>
        <p:txBody>
          <a:bodyPr>
            <a:normAutofit/>
          </a:bodyPr>
          <a:lstStyle/>
          <a:p>
            <a:pPr algn="l"/>
            <a:r>
              <a:rPr lang="pl-PL" b="1" i="1" dirty="0" err="1" smtClean="0"/>
              <a:t>What</a:t>
            </a:r>
            <a:r>
              <a:rPr lang="pl-PL" b="1" i="1" dirty="0" smtClean="0"/>
              <a:t> </a:t>
            </a:r>
            <a:r>
              <a:rPr lang="pl-PL" b="1" i="1" dirty="0" err="1" smtClean="0"/>
              <a:t>languages</a:t>
            </a:r>
            <a:r>
              <a:rPr lang="pl-PL" b="1" i="1" dirty="0" smtClean="0"/>
              <a:t> do </a:t>
            </a:r>
            <a:r>
              <a:rPr lang="pl-PL" b="1" i="1" dirty="0" err="1" smtClean="0"/>
              <a:t>people</a:t>
            </a:r>
            <a:r>
              <a:rPr lang="pl-PL" b="1" i="1" dirty="0" smtClean="0"/>
              <a:t> </a:t>
            </a:r>
            <a:r>
              <a:rPr lang="pl-PL" b="1" i="1" dirty="0" err="1" smtClean="0"/>
              <a:t>know</a:t>
            </a:r>
            <a:r>
              <a:rPr lang="pl-PL" b="1" i="1" dirty="0" smtClean="0"/>
              <a:t>?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4000" i="1" dirty="0" smtClean="0"/>
              <a:t>- 13 </a:t>
            </a:r>
            <a:r>
              <a:rPr lang="pl-PL" sz="4000" i="1" dirty="0" err="1" smtClean="0"/>
              <a:t>know</a:t>
            </a:r>
            <a:r>
              <a:rPr lang="pl-PL" sz="4000" i="1" dirty="0" smtClean="0"/>
              <a:t> </a:t>
            </a:r>
            <a:r>
              <a:rPr lang="pl-PL" sz="4000" i="1" dirty="0" err="1" smtClean="0"/>
              <a:t>English</a:t>
            </a:r>
            <a:r>
              <a:rPr lang="pl-PL" sz="4000" i="1" dirty="0" smtClean="0"/>
              <a:t/>
            </a:r>
            <a:br>
              <a:rPr lang="pl-PL" sz="4000" i="1" dirty="0" smtClean="0"/>
            </a:br>
            <a:r>
              <a:rPr lang="pl-PL" sz="4000" i="1" dirty="0" smtClean="0"/>
              <a:t>-4 </a:t>
            </a:r>
            <a:r>
              <a:rPr lang="pl-PL" sz="4000" i="1" dirty="0" err="1"/>
              <a:t>k</a:t>
            </a:r>
            <a:r>
              <a:rPr lang="pl-PL" sz="4000" i="1" dirty="0" err="1" smtClean="0"/>
              <a:t>now</a:t>
            </a:r>
            <a:r>
              <a:rPr lang="pl-PL" sz="4000" i="1" dirty="0" smtClean="0"/>
              <a:t> German</a:t>
            </a:r>
            <a:br>
              <a:rPr lang="pl-PL" sz="4000" i="1" dirty="0" smtClean="0"/>
            </a:br>
            <a:r>
              <a:rPr lang="pl-PL" sz="4000" i="1" dirty="0" smtClean="0"/>
              <a:t>-1 </a:t>
            </a:r>
            <a:r>
              <a:rPr lang="pl-PL" sz="4000" i="1" dirty="0" err="1"/>
              <a:t>k</a:t>
            </a:r>
            <a:r>
              <a:rPr lang="pl-PL" sz="4000" i="1" dirty="0" err="1" smtClean="0"/>
              <a:t>nows</a:t>
            </a:r>
            <a:r>
              <a:rPr lang="pl-PL" sz="4000" i="1" dirty="0" smtClean="0"/>
              <a:t> </a:t>
            </a:r>
            <a:r>
              <a:rPr lang="pl-PL" sz="4000" i="1" dirty="0" err="1" smtClean="0">
                <a:solidFill>
                  <a:srgbClr val="C00000"/>
                </a:solidFill>
              </a:rPr>
              <a:t>Sp</a:t>
            </a:r>
            <a:r>
              <a:rPr lang="pl-PL" sz="4000" i="1" dirty="0" err="1" smtClean="0">
                <a:solidFill>
                  <a:srgbClr val="FFC000"/>
                </a:solidFill>
              </a:rPr>
              <a:t>an</a:t>
            </a:r>
            <a:r>
              <a:rPr lang="pl-PL" sz="4000" i="1" dirty="0" err="1" smtClean="0">
                <a:solidFill>
                  <a:srgbClr val="C00000"/>
                </a:solidFill>
              </a:rPr>
              <a:t>ish</a:t>
            </a:r>
            <a:r>
              <a:rPr lang="pl-PL" sz="4000" i="1" dirty="0" smtClean="0"/>
              <a:t/>
            </a:r>
            <a:br>
              <a:rPr lang="pl-PL" sz="4000" i="1" dirty="0" smtClean="0"/>
            </a:br>
            <a:r>
              <a:rPr lang="pl-PL" sz="4000" i="1" dirty="0" smtClean="0"/>
              <a:t>-2 </a:t>
            </a:r>
            <a:r>
              <a:rPr lang="pl-PL" sz="4000" i="1" dirty="0" err="1" smtClean="0"/>
              <a:t>Know</a:t>
            </a:r>
            <a:r>
              <a:rPr lang="pl-PL" sz="4000" i="1" dirty="0" smtClean="0"/>
              <a:t> </a:t>
            </a:r>
            <a:r>
              <a:rPr lang="pl-PL" sz="4000" i="1" dirty="0" err="1" smtClean="0"/>
              <a:t>French</a:t>
            </a:r>
            <a:r>
              <a:rPr lang="pl-PL" sz="4000" i="1" dirty="0" smtClean="0"/>
              <a:t/>
            </a:r>
            <a:br>
              <a:rPr lang="pl-PL" sz="4000" i="1" dirty="0" smtClean="0"/>
            </a:br>
            <a:r>
              <a:rPr lang="pl-PL" sz="4000" i="1" dirty="0" smtClean="0"/>
              <a:t>-and </a:t>
            </a:r>
            <a:r>
              <a:rPr lang="pl-PL" sz="4000" i="1" dirty="0" err="1" smtClean="0"/>
              <a:t>nobody</a:t>
            </a:r>
            <a:r>
              <a:rPr lang="pl-PL" sz="4000" i="1" dirty="0" smtClean="0"/>
              <a:t> </a:t>
            </a:r>
            <a:r>
              <a:rPr lang="pl-PL" sz="4000" i="1" dirty="0" err="1" smtClean="0"/>
              <a:t>knows</a:t>
            </a:r>
            <a:r>
              <a:rPr lang="pl-PL" sz="4000" i="1" dirty="0" smtClean="0"/>
              <a:t> </a:t>
            </a:r>
            <a:r>
              <a:rPr lang="pl-PL" sz="4000" i="1" dirty="0" err="1" smtClean="0">
                <a:solidFill>
                  <a:srgbClr val="002060"/>
                </a:solidFill>
              </a:rPr>
              <a:t>S</a:t>
            </a:r>
            <a:r>
              <a:rPr lang="pl-PL" sz="4000" i="1" dirty="0" err="1" smtClean="0">
                <a:solidFill>
                  <a:srgbClr val="FFC000"/>
                </a:solidFill>
              </a:rPr>
              <a:t>w</a:t>
            </a:r>
            <a:r>
              <a:rPr lang="pl-PL" sz="4000" i="1" dirty="0" err="1" smtClean="0">
                <a:solidFill>
                  <a:srgbClr val="002060"/>
                </a:solidFill>
              </a:rPr>
              <a:t>edish</a:t>
            </a:r>
            <a:r>
              <a:rPr lang="pl-PL" sz="4000" i="1" dirty="0" smtClean="0"/>
              <a:t> </a:t>
            </a:r>
            <a:br>
              <a:rPr lang="pl-PL" sz="4000" i="1" dirty="0" smtClean="0"/>
            </a:br>
            <a:r>
              <a:rPr lang="pl-PL" sz="4000" i="1" dirty="0" err="1" smtClean="0"/>
              <a:t>or</a:t>
            </a:r>
            <a:r>
              <a:rPr lang="pl-PL" sz="4000" i="1" dirty="0" smtClean="0"/>
              <a:t> </a:t>
            </a:r>
            <a:r>
              <a:rPr lang="pl-PL" sz="4000" i="1" dirty="0" err="1" smtClean="0"/>
              <a:t>Turkish</a:t>
            </a:r>
            <a:r>
              <a:rPr lang="pl-PL" sz="4000" i="1" dirty="0" smtClean="0"/>
              <a:t>…</a:t>
            </a:r>
            <a:endParaRPr lang="pl-PL" sz="4000" i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flipH="1" flipV="1">
            <a:off x="7772399" y="5638800"/>
            <a:ext cx="45719" cy="76216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5122" name="Picture 2" descr="http://upload.wikimedia.org/wikipedia/en/thumb/9/9a/Flag_of_Spain.svg/750px-Flag_of_Spai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429000"/>
            <a:ext cx="642899" cy="428599"/>
          </a:xfrm>
          <a:prstGeom prst="rect">
            <a:avLst/>
          </a:prstGeom>
          <a:noFill/>
        </p:spPr>
      </p:pic>
      <p:pic>
        <p:nvPicPr>
          <p:cNvPr id="5126" name="Picture 6" descr="https://www.cia.gov/library/publications/the-world-factbook/graphics/flags/large/sw-lgfla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643446"/>
            <a:ext cx="828649" cy="524637"/>
          </a:xfrm>
          <a:prstGeom prst="rect">
            <a:avLst/>
          </a:prstGeom>
          <a:noFill/>
        </p:spPr>
      </p:pic>
      <p:pic>
        <p:nvPicPr>
          <p:cNvPr id="12290" name="Picture 2" descr="http://www.flags.net/images/largeflags/FRAN000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4000504"/>
            <a:ext cx="710692" cy="476237"/>
          </a:xfrm>
          <a:prstGeom prst="rect">
            <a:avLst/>
          </a:prstGeom>
          <a:noFill/>
        </p:spPr>
      </p:pic>
      <p:pic>
        <p:nvPicPr>
          <p:cNvPr id="12292" name="Picture 4" descr="http://adoption.state.gov/content/images/flags/turkey_flag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5143512"/>
            <a:ext cx="1100116" cy="733411"/>
          </a:xfrm>
          <a:prstGeom prst="rect">
            <a:avLst/>
          </a:prstGeom>
          <a:noFill/>
        </p:spPr>
      </p:pic>
      <p:sp>
        <p:nvSpPr>
          <p:cNvPr id="12296" name="AutoShape 8" descr="data:image/jpeg;base64,/9j/4AAQSkZJRgABAQAAAQABAAD/2wCEAAkGBhQPERQUDxQUFBQUFRUVFRQUFRUUFBQUFBQVFBQUFBUXHCYeFxkjGRQUHy8gIycpLSwsFR4xNTA2NSYrLCkBCQoKDgwOGg8PGiwlHyQsLCkxLCw1LCwsLCwsLSwsKSksMiwtLCwvLSwsLCwsLDIpLCwtLCwsLCwwLywtLCwsLP/AABEIAL4BCQMBIgACEQEDEQH/xAAcAAACAgMBAQAAAAAAAAAAAAABBwACAwUGBAj/xABQEAABAwEDBwMQBwYFAwUBAAABAAIDEQQGMQUHEiFBUWEiUlMXIzJCYnFyc4GRk6GxstHSEzNUdJKjsxQVJDRj8BbBwsPjg+HxQ2SEotMm/8QAGwEAAQUBAQAAAAAAAAAAAAAABQABAgQGAwf/xAA5EQABAwEEBgcHBQADAQAAAAABAAIDBAURIVESMUFxkdEUIlJhgaHBBhMWMjOx8BUjYuHxQoKSJP/aAAwDAQACEQMRAD8A4IBdJda+sthIb9ZDXXGThXExntTwwPrWnylkuSzSGOdhY4bDgRvacHDiF5qIMHFhw1r0p8UVRHc4AtP5gn7kXLkNsj04HaQ7Zp1OYdzm7PYdi2QXz3k3KclmkEkDyxw2jAjc4YEcCmzdK/0dspHLSKfCleRJ4BO3uTr3VRCGpD8HYFY60LGkp73xYt8xv5rqLRZWSsLJGtexwo5rgC0jcQUqr45pnR6UuTwXsxdBi9viz244HX302giEQimdEb2rPuYHa18uOBGo6iNRB3jYUQnvfDN3DlAF7KRWjpAOS/hK0Y+ENffwSYy3kCawyfR2lha7YcWvHOY7Aj+yjkFQyUYa8lSfGWrwhGiAVwrgXFBEBRFSTIJl5kW9dtXi4/fclqQmbmQHXLV4EXvSKpW/Qd+bV1h+cLnrzn+NtPj5ffK1i2V4z/F2jx8v6jlrl52/5ivbqcftM3D7KVUUUUV3WWxnrjPDb7wTHzz/AMpD94/25EubH9Yzw2+8Ex884/hIfvH+3IjdjfW8R6rDe13yx7neiT1EaooLcrzpQqVRogkkoShpKLLZLE+Z4ZE1z3u1Na0VJTHBOsOkuuujm7mt9JJaxQc8jlSD+m0+8dXfXYXNzVMgpLbg2STERYxs8Pnu4Yd9dNeW9sNgbR50pKcmJuPAu5jePmCC1dotYCGceSI0tDJO8NaLydn5qWaw5Ps2TYDoBkMbdbnnFx3vdi539gJfXqzjPtFY7LWOLAvwkeP9DeGPsWgy9eSa3P0pnckdjG3UxneG08TrWpWUnq3SE3f2V6JZtgx04D5ri7LYOZ/O9QuQqiBXUP7K766mbUvpLbgWtxEODneMPajhj3lVjjdIbmoxV1cNKzTlPhtO5c3du6U1vdyBoxg8qVw5I4N5zuA8tF2nUmh6aX8MfwXcQwNY0NYA1rRQNaAABuACtRE2UrGjHFYiptyplffGdEZYea521WKzZVs4NWyxuFWSMPKad7Ti07wfKErb0XKmsBLvrISdUoGG4PHan1HfsXOXZvXPk6TTgdyT2cbtcbxxGw8RrCd11742fKkZDKB9OuQPoXAHHVg9nHzgK9V0G0ceao2da0lKbtbcuWRSTorBMW9mbPGWwDi6D/8AIn3T5NyXjoy0kOBBBoQRQgjEEHAoDJG5hucvQKSsiqmaUZ3jaN67q6ecl0VIrbV7MBLi9nhc8cce+mdZrS2VofG4Pa4Va5pqCOBXzutzdy9U1gdWI1YTyo3dg7j3LuI9a7w1Jbg7UhNo2Gya+SDB2Ww8j5fdPULyZWyNDbIzFaGB7Dvxaec04tPELxXcvTDb21iNHgcqN3Zt4903iFugiTH39ZpWKlifG4skFxyKR18s28thrJDWaz46VOXGN0gGzuhq30XHhfUSXl8s1TJ9KWwgRyayYsI3nueY71d5GqavB6snHmqEkG1qUIViFe12R8L3Rytcx7TQtcKEeRYwUXBvVMqJn5j28q196H2ypYpo5kB/N/8AR/3VUrvoO8PuF1h+cLlcvn+KtHjpf1HLwL25bP8AEz+Ol/UcvEvOnayvcYfpt3BRRRRMuqzWT6xnht94JkZ5/wCUi+8f7ciW9k+sZ4bfeCZOef8AlIvvA/TkRuxvreI9Vhva75Y9zvRJ5RAKLdLzpRRWYwuIDQSTqAGsknAAbSmVc/NQXUlygCBi2AGjj40jAdyNe8jBcJp2RNveVNjHPNwXJXWuTPlF3WxoRA8qVw5I3hvPdwHlITmu7dSz5OjIiHKpy5X003Uxqe1bwGr2r0ZSytBk+EGQtjYBRkbQKmnasYP/AANqVV6L7TW4lv1cOyMHstxkPbHhh7Vl660y7DZlzWmsuxJak6QwHaPpmumvXnLDax2EgnB01KgeLBxPdHVurilxNMXuLnkucTUuJqSd5JxVUCs7JK6Q3lejUdDDRs0YxvO0oL25JyLLa5Po4GFx2nBrRvc7ABby6twpbZR8lYoecRynj+mDs7o6u+mtkzJMVljEcDA1o85O9xxJ4ld4aYvxOAQy0rajpr44us/yG/ktJda40Vio91JJueRqZwjBw7+PewXSoryZUytFZIzLaHhjBtOJOxrRi48AiscYHVaFhKiokneZJTeV6lrv8Q2b7RB6WP4pRXxzjy26scNYoMNEHlyD+oRs7kat9Vx+gi8VnEi95uQ19SAcFqws1ktb4ntfE5zHtNWuaaOB4ELEoFeUE47k51mT6MNvIjk1Bs2oRv3aexjuOB4Lo703IitwLxSOamqQDU7cJB2w44j1L56Xc3JzmS2HRitFZbPgB/6kQ7gnFvcnyEIdU0LXi9o8OSt01ZJTvD2G45/mteLLGRJbHIY52lp2HFrhva7aP7K8Ke9LLlSzg8iaJ2BGLXcNrHjyFLK9dwpbFV8dZYMdIDlMH9QDZ3Q1d5ZieldHiNS9Cs22o6q5kmDvI7uS5uy2p8Tw+NxY9pqHNNCCmfdPOS2akVsoyTASYRvPdcw+rvJVorhHK6M3hEq2z4axt0gx2HaF9HBFJ66WcCSx0jmrLBgB28Y7gnEdyfJRNbJuU47TGJIHh7TtGw7nDEHgUUinbJq1rA11mzUbusL27Ds/orX3muhBlFlJm0eBRkrezZ8ze5Or2pKXnufPk59Jm6TCeRK2ug7h3LuB9eK+hQsdqsrJmOZK1r2OFHNcKgjiETp6t0OGsfmpB5IQ/HavmKqauY8arV4UPskWuvlmpfDWWwAyR4mHGRngc9vDHvrZ5j28i1V58Q9UiJ1MzJadxacvuFVjYWyAFcblc1tE3jZPfcvIvRlM9el8ZJ75XmXn51r3CL5BuCJUUQTLos1k+sZ4bfeCZOef+Ui+8D9ORLWyfWM8NvvBMrPP/JxfeB+nIjdjfW8R6rDe13yx7neiTtVtMgXcnt8mhZ2Vp2TzqYwb3O2d7Ero7n5sZbXoy2nShhxApSSQdyD2Le6PkG1NmGGz5Pgo3QhhZ5BXeTi5x8pK09VXtiwbifILCQ0zpCPwnctTdK4UGTwHfWT01yuGFcRGO1HrPqWC9WcGOyVjgpLNgejjPdEYnuR5SFy16s4z7RWOy1jiwL8JHj/Q3gNfsXF1WSqa90jjcbznyW+sv2dDQH1AuHZ58v8AF6so5TktMhkneXuO07BuAwA4BeZBbe7115rc6kQowHlSOroN4d0eAQ0AuOGta5746eO91zWjwC1lmszpXhkbS5ztQa0EkngAmXdXNq2Kklto9+IixY3w+eeGHfXR3curDYG0iGk8ijpHdk7gOa3gPWtwiUNKG4v1rFWlbr5r46fBue08h5/ZABQqPcACSQANZJ1AAYknYEs7451KaUOTzU4OtGIHiht8I+TeicMD5Tc0LKvkDBeV097b9Q5PBaeuTEcmJp1iuBkPaN9Z2Dakvl28U9vk+ktDq81o1MYNzG7O/idpXglkLiXOJcSSSSSSScSScSgj9PSshGZzQ6SUv3KtFZRFW1xWnRCcIzKWbp5/y/lVhmTs3Tz/AJfyoT0uLNX/AHbknkQnEMyll6e0fl/KrdRSy9PaPy/kT9MizTe6clld6809gk07O6leyYdbHjc9v+eI2FO26V+4MpN0RyJgOVC41J3lh7dvrG0LQdRSy9NaPy/kWSHM1Z2ODmWi0tc01DmmMEEYEEN1FcJ5KeUa8c1JjZGalkvZm1bJWWxAMfiYcGO8A9oeGHeS0ns7o3FkjS1zTQtcKEHcQV9BWKB0bGtfI6QgU03hoc7i7RAFeNFrbwXTgt4H0oIeMJGUDwN1SNY4FZ+alDsWLX2bbr4bo6jFue0c/ukWthkXL01ik04HU5zTrY8bnN2+0bExupLZuln88fyqdSSz9LP+X8qqillBvCNvtygkaWvJIOy5bW619obcA36ubbGTjvMZ7YcMR610a4hmaeBpBbNaAQaggsBBGBBDdRXY2KzujYGve6QjVpvDQ4+FogAnjREIjJdc8LH1zaXS0qZxuOwg4bjl+YrOsNlyfHG9742Na6UtMhAppltQC7edZ1rMrMxC73kIeQvnq3nrsnjH+8VhWS1nrj/Dd7xWNZ0617Cz5QigoomU1lsv1jPCb7wT/t2TY5yz6ZjX/Rv02hwqA8AgOpgSATikBZOzZ4TfaF9A26Bz2ObHIY3Htw0OLe8HaqolQkjSI7vVYz2naHOiB/l6LU3lvhDYG0edOUjkxNPKPFx7UcT5AlJl+8k1ufpTO1DsWN1MZ3hv4nWu9mzURvcXPtMznONS5zWkk7yTiq9SOL7RL+BiUrJpNmCjZ9RZlGNLSvfncfLDD7pYIhM7qRxfaJfwMW4u7cKCxO09csnaveByPBaNQPHFcRSSE4opL7QUjWksJJyuI+65O6mbZ0tJLbVjMRFg9/hcwcMe8mZZrKyJgZG0Ma0UDWigA4BZVERjibGMFjK20Jqx2lIcNg2BReDLeXobFGZLQ8NGwYueeaxu0/2V7ng0OiQDTUSKgHYSKivnXBZXzVutchktFtke874m0aOa1ofRo4BW4WxuP7jrghjy4Dqi9cPe/OBNlAlgrFBsjB1upgZHdt3sB61y1U0+om37U70I+dB2ZRv2o+hHzo2yqpmDRabhuKoOilcbyEraopnnMkPtZ9D/AMihzJ/+7/J/5FPp0Ha8jyTe4kySvqpVM3qJn7WPQ/8AIp1Ej9qHoT86fpsHa+6b3D8l6Bnbg6Cbzs+Kt1W4Ogm87PilYFYLC9JkzXqIsOj7J4lNMZ24Ohm87PirDO3B0E3nj+KVgVgEukyZqYsKj7J4lNLqtwdDN54/iiM7cHQzeeP4pWopulSZqX6DR9k8SmkM7UHQzeeP5lYZ2oOhm/L+ZKwBFLpUmaf9BouyeJTTGdqz9DN+X8yPVas/Qzfl/MlYom6VJmn/AECi7J4lNPqs2foZ/wAv5lYZ2bP0U/5fzJVqAJdKkzS+H6LI8Smr1WbN0U/mj+dWGdmzdFP5o/nSpRS6XJml8P0WR4lWldpOJ3knzmqrRFFVUfGCFFKKwUSSVoXaLmk7CD5jVNY51LJzJ/wM+dKiilF1jldHfoodW2dDWFvvb8L9Xf8A4mv1VLJzZ/wM+dEZ07JzZ/wN+dKaigXXpciofD1H38U2uqlZObN+BvzqdVKybpvwN+dKeiFEulyJvh6j7+KbXVSsm6b8DfmR6qNj3TejHzJS0Rol0uRL4do/5cf6Ta6qFj/rejHzI9VCx75fR/8AdKOiNE/S5Evh2k/lx/pNwZzrHvl9H/3ROcyx86T0Z+KUVFKJ+lydyifZ2kzdxHJN0ZzLFzpPRuR6pdi58nonJQkIUS6XJ3KPw7SZu4jknB1SbFz3+if8EeqTYekf6J/wSeQ0U/S5O5N8O0mbuI5LXBEKoKsFWRoK4VgqAqwTLoFZEIIhMpoooIpJ1EQgiEykiigEUydRFBFJOoiogkkrBFVqiCkkrBGiqCrpJlWilESokkpRRFBJJSitRBEFJJSilFFE6SiiilUkyBQVqoEp1FBBEoUSSWrBVgV7/wDDFr+zT+jf8FYXZtX2af0T/gumg7JUBURdocQvACrAr3f4ctX2ef0T/gj/AIetP2ef0T/gm0Tkugnj7Q4heEFWqvZ+4LT9nn9FJ8Ef3FaPs8/opPgm0TkpiePtDivHVGq9f7jtHQTeik+Cn7mtHQTeik+CbRKl75naHFeREL0/uefoZvRP+Cn7pm6GX0b/AIJtEroJWZhecFGqz/uybopfRv8AgocnS9FJ6N/wTXFP7xmYWCqNVl/YJejk/A74IfsUnRv/AAO+CVxUtNuax1RVaqVTKasohVSqSdWBVg5Y6q/0Z3HzFJMUaoVU0DuPmQ0TuPmTprwraSlVXRO4o0SSvCIKtVUARSTq9UCUAVCUkyNUKqKEpJKVUBVaqaSdRRKCIPEIVG8J0yewHBWC+YhlebppfSP+Ks3LU/Tzelk+K1vQzmvGve9y+nEaL5mbl60faJ/SyfMri8Np+0T+mk+ZP0I9pN73uX0uFeq+aG3jtR1C02j00uP4ky7l3PtsmjLlC02ljMWwfTyh7vGHS5A4Y95QfSiMXucnEl+ACZoKNVRopqCsFSXZWBVwVqcuXihsLNKd2s9iwa3vPcjdxOoJW5Zzg2q0PrG90DB2LI3Eat7nYuPq4LhLO2PXrRShsqesxbg3M+madOkjpcUhhe+2faZvxlWF8bZ9pm/GVx6a3JFPhqftt8+Se+nxWO1P62/X2jvdKWF1o8pW4h37TNHDXXI49lvEY7Y8cB6kx3w/RwObpPfSN/KedJzuSdZK7xye8F9yEVVGKWQMLw45C/Devn5qKDcEUDXqSKiiiSSyWY8tnhN9oX0UV862bs2+E32hfRJRGh/5eHqsZ7Ua4v8At6IKKLFaoS9ha17oyRqe2mk07xpAg+UIisgMSs1FNEJX3lyhlSwO5c5fGTRsrWR6J3Bw0eS7gfIStIM4Fu6c/gi+VVHVTWm4grQQ2DPMwPjkYQe88k69EbgjoDcPMkr1Qbd05/BF8q2mQc508b6WvrsZxIa1r2cW0ADu8fOmFZGTtUpPZ6rY0uBae4E3+YCav0Y3DzBT6Fu4eYLz5OylHaYxJA8PYdo2HcRiDwK4m+RyrY9KWyzmWAayPoojJGO6AZym90PKNqIQxiU3AjxWdkLo7w4HDyXffQt5o8wQNnbzW+YJFDOhlDpx6KL5UeqhlDph6KL5Ve/TZcx58lX6WO9PL9mbzW/hHwQ/ZWcxv4R8EjznRyh0zfRRfKrOzo2+n1zfRRfKm/TZcx+eCXSx3p2/sjOYz8Lfgp+xx8xn4W/BI/qp5Q6VvoovlR6qeUOmZ6GP5Uv02TMfngl0vel0iFVEFXQuauFsMi5Emtsgjs7C9xx2NaOc92DQt3c3N9LlAh76xQbZCOU/hGDj4WA44J1ZFyJDYoxHZ2Bjdu1zjznuxcVwmqRHgNadrC5aO5mbqHJ4EklJbRzyOSzhE04eEdfewXYBVaVht+UY7OwyTPDGNxJ37ABiTwGtC3vLjpOKssZjotC9S4+9WcWOzVjs1JZcCcY4zxI7J3AeU7Fyl6s4slqrHZqxQnUThJIOJHYt4DynYuPCGzVWxnFa6zrC1SVP/nny/wAXpttvfO8yTOL3uxcce9wHALCSqraZCu7NbX6EDagdk86mMG9x/wAhrKoXFxWsLmQsvdcGjwAXghiL3BrAXOJoGgEkk7ABiUybp5sg2ktuFTiIAdQ8YRj4I1b9y6O69zYbAKt5cpFHSuGviGDtR6ztK1l8s5cNg0o4aTWjDRB5EZ/qOG3uRr30RSloS84i85c1jbTt8vBZTm5ue07svvuXR5Yy3BYItOdzY2DU0Aa3EYNjYMTwGC1uQbzDKNimnDNBvXmNaTU6LGai7ZU1OoJD5Yy3NbJTLaXl7jhXUGjmtaNTRwCbebPVkaXv2n3EanpRDDedaycMpfK0d6WTcEaoNRWOXs6IKiCiZOstm7NnhN9oTvvZehuTmRySNLmOlEbtHsmgte7SAPZU0cNSSFl7NnhN9oTLz1fyUf3hv6cqMWSwPk0TqN3qsT7Vkj3ZH8vRdpk3KcVpjbJA9r2Owc31gjEHgda9K+bru3nnyfJp2d1K9mw62PG5zf8APEJ23Qv1BlJtG9bmA5ULjr4uYe3b6xtCMVFG6LEYhYuOYOwOtdFNC17S14DmuFC1wBBB2EHFLa9ebQsrLYQXNxMOLm+LPbDuTr76ZiiGyRNkFzkVoq+ajfpRneNhXzqRTUdRGryopyXquLFbQXspHPzwNT+EgGPfx7+CU+Vcjy2SQxzsLXbNrXDnNdgQhMsDo9y39BakNa3q4O2jlmFlyJl+axSacDqc5p1seNzht7+ITbuxfOG3ig5EwGuInXxLD2w9Y2hJMq0UpYQ5pLSDUEGhBGBBGBSimdGcNSjaFlQ1ovODs+eaZ18s2Edq0pbHoxTYlmEch/0O4jUdu9KG32GSzyOjmY5j24tcKEfEcRqKa11M5QNIrcaHATbP+qBh4Q8u9dTeS6tnylEBKNdOtzMpptrr5J7Zp3HUfWtRRWneLnYjzC83tCy5aZ+i8XHPYdy+dyVC6oW8vVcyfJz+ujSjJoyZoOg7cDzXcD5KrQVR9rg8XtOCDlpGBVgUdIKgKGkpJrlrIIXSODWNLnONA1oJJJ2ADEpqXOzVBlJcoAOdqLYMWjxpHZHuRq31wXT3TuVBk5vIGnKRR0zhyjvDB2jeA8pK6MLOyVBODUQDM0YmgAAagNQA1AAYALKCsL5A0EuIAAqSTQADEknAJfXozmYx2E8HTEfpA+8fINqHvkawXlX6WklqXaMY8dgXVXmvpDYBQ8uUjkxNOsbi89qPWdgSny3eGa2v053Vp2LRqYwHY1v+eJWsfKXElxJJNSSakk4kk4lQIZLM6TctxQWbFSi8Yuz5ZK4VgVksFhkneI4Wl73YNb7TuHEpqXTzcx2aklqpLLiG4xxny9m7idW4bVCOJ0hwVmstCGjbe847BtK5y6ebuS00ktNYocQ3CSQcB2reJ8g2pnMbBYYO0hhjFSTyWjiScSfKStVeq+9nya3rp05SKthaRpncXcxvE+QFJK898bRlF+lO6jAeRE2ojZ3h2zu6Ov2I9R0F+OzPksDaFqS1TuucNgGof2uuvpnYfPpQ2AujiwdL2Mj/AAdsbf8A7Hhgl1VUBVqrQxRtjFzQgbnFxvKNU6s3OrIkn/yvdKSlU683+rIcng2v2OVS0Po+K70g/ebvSxCsqBWCwa9qRUQUTKSzWXs2eE32hMvPX/JR/eG/pypZ2Xs2eE32hMzPX/Ix/eG/pyo1Y31uHqsR7Wao9zvRJSqvBO6Nwcxxa5pq1zSQQRgQRgVRSi2y8/TauVnaD9GHKJDXYNnwa7xoHYnuhq30xTNa4EAg1B1gjWCDgQV8rrrbm5xZsnkMdWWz9GTrZxicex8HA8MULqaEHrR8FYjmIwcn7VePKuSIrXGY52BzThvaec12LSsWQ8vw26ISWZ4c3aMHMPNe3Fp/sLYoM5t3VcFdZIWkPYbjmEm71XGlsRL2Vkg54GtnCQDDwsO9guZX0S4Aih1g6iDrBG4pf3rzah1ZbCADiYcGnxZPYnuTq3UwQ2ak2s4LaWbbwfdHU4HtbDvy36tyW9V0l1b7y2EhrqyQ7Yydbd5jOw8MD61zc0TmEteC1zTQtIIIO4g4KqpNJabxrWjnhjqGaEgvBT6sdvs+UIDo6MsbhR7HCtK9q9pwP9hLG+mal0OlNYAZI8XQ4yMHcbXt4dkOK5/JWWJbLIJIHlrhjucOa4YEcE17rX7ittGPpFNzCeS/jGTj4J19/FGqO0XMN3+FYK1LCfBe9nWZ5jfz+yQVUKp430zaRW6ssFIbRiTTrch/qAYHuhr31S56lWUOhb6WP5lpo6uN4vvu3rKuicCm6CvFlnL8NjZpzupzWjW953Nbt7+AXN3pzgR2WrIKSzDUdscZ7ojsj3I8p2JY2/KUloeZJnl7ztO7cBgBwCy0s4bgNa01FZbpuvJg3zK3l576S246PYQg6owcdxee2PqG7aufBVAVkjYXEBoJJNAAKkk7ANpQ5xLjeVr4Y2Qt0WC4KwXQ3XudNbzVvIiB5Urhq4hg7Y+obSuiunm0rSS3DiIa/qEe6PKdi7XLOXrPk6EOmcGNAoxjQNJ1O1jYP/A2qzDSl563BCK62mxXsgxOewbs/tvWXIeQILBGWwgDVV8jqaTqbXu3DdqAXEXyzuNjrFk4h7sHTkVY3xQPZnujq3VXFXwziT5RJYOtWeuqJp1u3GV3bd7AetcqCtDT0jW/NwWMmndI4ucbydqzz2h0ji+Rxc5xq5ziS4k7STigFQFGqJhVVcK1VjCNVO9RuVqp2XENMgv8C1/60kqp13KNMgP8Xa/bIqNofR8eatUY/fbvCWdUQqo1WEXswRUQqoknWaydmzwm+8EzM9n8jH95b+nKllZPrGeG33gmZnsP8FH95b+nKjNj/W4eqxPtXqj3O9EllFWqi2ywCJUUqpVJOvbkbLc1jlEtneWOG7Bw5rm4OHAp1XMzlQ28COWkNow0CeRId8ZO3uTr76Q5QBpgqs9OyUY681Njy3UvqqqNUnbk52nRaMOUCXswbPi9njNr28ce+m5Z7S2RrXxua9jhVrmkFpG8EYoFNA6I3OV1jw5ae81z4be2ruRKByZWjXwDh2zfZsKUeXbvTWGTQnbQHsXjWx4G1p/yOsJ8Lz5QyfHaIzHM0PYcQd+wg4g8QqE1O2THajtnWxLSXMd1mZbRu5aty+faqB1NYXW3szfSWSskFZYcTtfGO6A7Id0PKFx9ULfG5huctzBUxVDNOM3j81phXUzlFlIrcS5uDZsXN8YO2HdDXvqu5/xNZftEHpGfFISqlV3ZUvaLtaD1VhU8z9NpLd2paYFWBWIFdPcu6X7e9xc/RjjppU7M1wDdg7/qSDS43BSfM2Jhe84Ba/ImQZrZJoQNrznHU1g3uOzvYlNy61y4bCA4dcmOMhGG8MHaj1n1LZZNyfHZYwyFgYwbBieJOJPEpS31znS2gvhsulDECWudWkslDQgkdi3gMd+xEqelx71lq61Hz9VuDfM7+S7S+OdCKx6UVmpNONR2xxnuiOyd3I8pGCTuVMry2uQy2h5e87TsG5owa3gFr6ogoxGxrNSCOJKyKwKx1RBVgOULllCKxAq1V0DlG5ZAUarCHI6SlppaKzAp2XQNLvu8Va/elSOBTuuof/513ibV78qpV7r4fzIqzRj/AOhm8fdLSqNVWqIKxK9gBVqqKtVNJMnvWeyHrjPDb7wTLz2n+Bj+8t/TlSzsh64zw2+8EyM97v4KL7w39OVGbI+rw9VjPanH3e53okxpKVWEuRDlsdJYTRWaqlVi00Q9PpJtFZKoAqhchpJFyVysQuhulfifJr+tnTiJq+Fx5J3lvMdxHlBXNlymkubtFwuIwUhevpS7N7oMox6UDuUBy43apGd8bR3Q1exbmq+WbDlKSzyNkhe5j2nU5poR8RwTtzdZwHZSDo5mUmjaHF7aaD21pWmLXcMPYg89LodZupWWSX4FdxVcRevNyyeslkpHJiY8I3nhzHervYrtKqVQ97A8XOV6mqpaZ+nEbvsd6+e7VZXwvcyVpY9poWuFCCsKed4bsQ25lJRR4HJkb2TeHFvArjOpJJ9oZ+B3xQ59K8Hq4hbOmt2nkZfKdE5Y+S//2Q=="/>
          <p:cNvSpPr>
            <a:spLocks noChangeAspect="1" noChangeArrowheads="1"/>
          </p:cNvSpPr>
          <p:nvPr/>
        </p:nvSpPr>
        <p:spPr bwMode="auto">
          <a:xfrm>
            <a:off x="155575" y="-1965325"/>
            <a:ext cx="5695950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298" name="AutoShape 10" descr="data:image/jpeg;base64,/9j/4AAQSkZJRgABAQAAAQABAAD/2wCEAAkGBhQPERQUDxQUFBQUFRUVFRQUFRUUFBQUFBQVFBQUFBUXHCYeFxkjGRQUHy8gIycpLSwsFR4xNTA2NSYrLCkBCQoKDgwOGg8PGiwlHyQsLCkxLCw1LCwsLCwsLSwsKSksMiwtLCwvLSwsLCwsLDIpLCwtLCwsLCwwLywtLCwsLP/AABEIAL4BCQMBIgACEQEDEQH/xAAcAAACAgMBAQAAAAAAAAAAAAABBwACAwUGBAj/xABQEAABAwEDBwMQBwYFAwUBAAABAAIDEQQGMQUHEiFBUWEiUlMXIzJCYnFyc4GRk6GxstHSEzNUdJKjsxQVJDRj8BbBwsPjg+HxQ2SEotMm/8QAGwEAAQUBAQAAAAAAAAAAAAAABQABAgQGAwf/xAA5EQABAwEEBgcHBQADAQAAAAABAAIDBAURIVESMUFxkdEUIlJhgaHBBhMWMjOx8BUjYuHxQoKSJP/aAAwDAQACEQMRAD8A4IBdJda+sthIb9ZDXXGThXExntTwwPrWnylkuSzSGOdhY4bDgRvacHDiF5qIMHFhw1r0p8UVRHc4AtP5gn7kXLkNsj04HaQ7Zp1OYdzm7PYdi2QXz3k3KclmkEkDyxw2jAjc4YEcCmzdK/0dspHLSKfCleRJ4BO3uTr3VRCGpD8HYFY60LGkp73xYt8xv5rqLRZWSsLJGtexwo5rgC0jcQUqr45pnR6UuTwXsxdBi9viz244HX302giEQimdEb2rPuYHa18uOBGo6iNRB3jYUQnvfDN3DlAF7KRWjpAOS/hK0Y+ENffwSYy3kCawyfR2lha7YcWvHOY7Aj+yjkFQyUYa8lSfGWrwhGiAVwrgXFBEBRFSTIJl5kW9dtXi4/fclqQmbmQHXLV4EXvSKpW/Qd+bV1h+cLnrzn+NtPj5ffK1i2V4z/F2jx8v6jlrl52/5ivbqcftM3D7KVUUUUV3WWxnrjPDb7wTHzz/AMpD94/25EubH9Yzw2+8Ex884/hIfvH+3IjdjfW8R6rDe13yx7neiT1EaooLcrzpQqVRogkkoShpKLLZLE+Z4ZE1z3u1Na0VJTHBOsOkuuujm7mt9JJaxQc8jlSD+m0+8dXfXYXNzVMgpLbg2STERYxs8Pnu4Yd9dNeW9sNgbR50pKcmJuPAu5jePmCC1dotYCGceSI0tDJO8NaLydn5qWaw5Ps2TYDoBkMbdbnnFx3vdi539gJfXqzjPtFY7LWOLAvwkeP9DeGPsWgy9eSa3P0pnckdjG3UxneG08TrWpWUnq3SE3f2V6JZtgx04D5ri7LYOZ/O9QuQqiBXUP7K766mbUvpLbgWtxEODneMPajhj3lVjjdIbmoxV1cNKzTlPhtO5c3du6U1vdyBoxg8qVw5I4N5zuA8tF2nUmh6aX8MfwXcQwNY0NYA1rRQNaAABuACtRE2UrGjHFYiptyplffGdEZYea521WKzZVs4NWyxuFWSMPKad7Ti07wfKErb0XKmsBLvrISdUoGG4PHan1HfsXOXZvXPk6TTgdyT2cbtcbxxGw8RrCd11742fKkZDKB9OuQPoXAHHVg9nHzgK9V0G0ceao2da0lKbtbcuWRSTorBMW9mbPGWwDi6D/8AIn3T5NyXjoy0kOBBBoQRQgjEEHAoDJG5hucvQKSsiqmaUZ3jaN67q6ecl0VIrbV7MBLi9nhc8cce+mdZrS2VofG4Pa4Va5pqCOBXzutzdy9U1gdWI1YTyo3dg7j3LuI9a7w1Jbg7UhNo2Gya+SDB2Ww8j5fdPULyZWyNDbIzFaGB7Dvxaec04tPELxXcvTDb21iNHgcqN3Zt4903iFugiTH39ZpWKlifG4skFxyKR18s28thrJDWaz46VOXGN0gGzuhq30XHhfUSXl8s1TJ9KWwgRyayYsI3nueY71d5GqavB6snHmqEkG1qUIViFe12R8L3Rytcx7TQtcKEeRYwUXBvVMqJn5j28q196H2ypYpo5kB/N/8AR/3VUrvoO8PuF1h+cLlcvn+KtHjpf1HLwL25bP8AEz+Ol/UcvEvOnayvcYfpt3BRRRRMuqzWT6xnht94JkZ5/wCUi+8f7ciW9k+sZ4bfeCZOef8AlIvvA/TkRuxvreI9Vhva75Y9zvRJ5RAKLdLzpRRWYwuIDQSTqAGsknAAbSmVc/NQXUlygCBi2AGjj40jAdyNe8jBcJp2RNveVNjHPNwXJXWuTPlF3WxoRA8qVw5I3hvPdwHlITmu7dSz5OjIiHKpy5X003Uxqe1bwGr2r0ZSytBk+EGQtjYBRkbQKmnasYP/AANqVV6L7TW4lv1cOyMHstxkPbHhh7Vl660y7DZlzWmsuxJak6QwHaPpmumvXnLDax2EgnB01KgeLBxPdHVurilxNMXuLnkucTUuJqSd5JxVUCs7JK6Q3lejUdDDRs0YxvO0oL25JyLLa5Po4GFx2nBrRvc7ABby6twpbZR8lYoecRynj+mDs7o6u+mtkzJMVljEcDA1o85O9xxJ4ld4aYvxOAQy0rajpr44us/yG/ktJda40Vio91JJueRqZwjBw7+PewXSoryZUytFZIzLaHhjBtOJOxrRi48AiscYHVaFhKiokneZJTeV6lrv8Q2b7RB6WP4pRXxzjy26scNYoMNEHlyD+oRs7kat9Vx+gi8VnEi95uQ19SAcFqws1ktb4ntfE5zHtNWuaaOB4ELEoFeUE47k51mT6MNvIjk1Bs2oRv3aexjuOB4Lo703IitwLxSOamqQDU7cJB2w44j1L56Xc3JzmS2HRitFZbPgB/6kQ7gnFvcnyEIdU0LXi9o8OSt01ZJTvD2G45/mteLLGRJbHIY52lp2HFrhva7aP7K8Ke9LLlSzg8iaJ2BGLXcNrHjyFLK9dwpbFV8dZYMdIDlMH9QDZ3Q1d5ZieldHiNS9Cs22o6q5kmDvI7uS5uy2p8Tw+NxY9pqHNNCCmfdPOS2akVsoyTASYRvPdcw+rvJVorhHK6M3hEq2z4axt0gx2HaF9HBFJ66WcCSx0jmrLBgB28Y7gnEdyfJRNbJuU47TGJIHh7TtGw7nDEHgUUinbJq1rA11mzUbusL27Ds/orX3muhBlFlJm0eBRkrezZ8ze5Or2pKXnufPk59Jm6TCeRK2ug7h3LuB9eK+hQsdqsrJmOZK1r2OFHNcKgjiETp6t0OGsfmpB5IQ/HavmKqauY8arV4UPskWuvlmpfDWWwAyR4mHGRngc9vDHvrZ5j28i1V58Q9UiJ1MzJadxacvuFVjYWyAFcblc1tE3jZPfcvIvRlM9el8ZJ75XmXn51r3CL5BuCJUUQTLos1k+sZ4bfeCZOef+Ui+8D9ORLWyfWM8NvvBMrPP/JxfeB+nIjdjfW8R6rDe13yx7neiTtVtMgXcnt8mhZ2Vp2TzqYwb3O2d7Ero7n5sZbXoy2nShhxApSSQdyD2Le6PkG1NmGGz5Pgo3QhhZ5BXeTi5x8pK09VXtiwbifILCQ0zpCPwnctTdK4UGTwHfWT01yuGFcRGO1HrPqWC9WcGOyVjgpLNgejjPdEYnuR5SFy16s4z7RWOy1jiwL8JHj/Q3gNfsXF1WSqa90jjcbznyW+sv2dDQH1AuHZ58v8AF6so5TktMhkneXuO07BuAwA4BeZBbe7115rc6kQowHlSOroN4d0eAQ0AuOGta5746eO91zWjwC1lmszpXhkbS5ztQa0EkngAmXdXNq2Kklto9+IixY3w+eeGHfXR3curDYG0iGk8ijpHdk7gOa3gPWtwiUNKG4v1rFWlbr5r46fBue08h5/ZABQqPcACSQANZJ1AAYknYEs7451KaUOTzU4OtGIHiht8I+TeicMD5Tc0LKvkDBeV097b9Q5PBaeuTEcmJp1iuBkPaN9Z2Dakvl28U9vk+ktDq81o1MYNzG7O/idpXglkLiXOJcSSSSSSScSScSgj9PSshGZzQ6SUv3KtFZRFW1xWnRCcIzKWbp5/y/lVhmTs3Tz/AJfyoT0uLNX/AHbknkQnEMyll6e0fl/KrdRSy9PaPy/kT9MizTe6clld6809gk07O6leyYdbHjc9v+eI2FO26V+4MpN0RyJgOVC41J3lh7dvrG0LQdRSy9NaPy/kWSHM1Z2ODmWi0tc01DmmMEEYEEN1FcJ5KeUa8c1JjZGalkvZm1bJWWxAMfiYcGO8A9oeGHeS0ns7o3FkjS1zTQtcKEHcQV9BWKB0bGtfI6QgU03hoc7i7RAFeNFrbwXTgt4H0oIeMJGUDwN1SNY4FZ+alDsWLX2bbr4bo6jFue0c/ukWthkXL01ik04HU5zTrY8bnN2+0bExupLZuln88fyqdSSz9LP+X8qqillBvCNvtygkaWvJIOy5bW619obcA36ubbGTjvMZ7YcMR610a4hmaeBpBbNaAQaggsBBGBBDdRXY2KzujYGve6QjVpvDQ4+FogAnjREIjJdc8LH1zaXS0qZxuOwg4bjl+YrOsNlyfHG9742Na6UtMhAppltQC7edZ1rMrMxC73kIeQvnq3nrsnjH+8VhWS1nrj/Dd7xWNZ0617Cz5QigoomU1lsv1jPCb7wT/t2TY5yz6ZjX/Rv02hwqA8AgOpgSATikBZOzZ4TfaF9A26Bz2ObHIY3Htw0OLe8HaqolQkjSI7vVYz2naHOiB/l6LU3lvhDYG0edOUjkxNPKPFx7UcT5AlJl+8k1ufpTO1DsWN1MZ3hv4nWu9mzURvcXPtMznONS5zWkk7yTiq9SOL7RL+BiUrJpNmCjZ9RZlGNLSvfncfLDD7pYIhM7qRxfaJfwMW4u7cKCxO09csnaveByPBaNQPHFcRSSE4opL7QUjWksJJyuI+65O6mbZ0tJLbVjMRFg9/hcwcMe8mZZrKyJgZG0Ma0UDWigA4BZVERjibGMFjK20Jqx2lIcNg2BReDLeXobFGZLQ8NGwYueeaxu0/2V7ng0OiQDTUSKgHYSKivnXBZXzVutchktFtke874m0aOa1ofRo4BW4WxuP7jrghjy4Dqi9cPe/OBNlAlgrFBsjB1upgZHdt3sB61y1U0+om37U70I+dB2ZRv2o+hHzo2yqpmDRabhuKoOilcbyEraopnnMkPtZ9D/AMihzJ/+7/J/5FPp0Ha8jyTe4kySvqpVM3qJn7WPQ/8AIp1Ej9qHoT86fpsHa+6b3D8l6Bnbg6Cbzs+Kt1W4Ogm87PilYFYLC9JkzXqIsOj7J4lNMZ24Ohm87PirDO3B0E3nj+KVgVgEukyZqYsKj7J4lNLqtwdDN54/iiM7cHQzeeP4pWopulSZqX6DR9k8SmkM7UHQzeeP5lYZ2oOhm/L+ZKwBFLpUmaf9BouyeJTTGdqz9DN+X8yPVas/Qzfl/MlYom6VJmn/AECi7J4lNPqs2foZ/wAv5lYZ2bP0U/5fzJVqAJdKkzS+H6LI8Smr1WbN0U/mj+dWGdmzdFP5o/nSpRS6XJml8P0WR4lWldpOJ3knzmqrRFFVUfGCFFKKwUSSVoXaLmk7CD5jVNY51LJzJ/wM+dKiilF1jldHfoodW2dDWFvvb8L9Xf8A4mv1VLJzZ/wM+dEZ07JzZ/wN+dKaigXXpciofD1H38U2uqlZObN+BvzqdVKybpvwN+dKeiFEulyJvh6j7+KbXVSsm6b8DfmR6qNj3TejHzJS0Rol0uRL4do/5cf6Ta6qFj/rejHzI9VCx75fR/8AdKOiNE/S5Evh2k/lx/pNwZzrHvl9H/3ROcyx86T0Z+KUVFKJ+lydyifZ2kzdxHJN0ZzLFzpPRuR6pdi58nonJQkIUS6XJ3KPw7SZu4jknB1SbFz3+if8EeqTYekf6J/wSeQ0U/S5O5N8O0mbuI5LXBEKoKsFWRoK4VgqAqwTLoFZEIIhMpoooIpJ1EQgiEykiigEUydRFBFJOoiogkkrBFVqiCkkrBGiqCrpJlWilESokkpRRFBJJSitRBEFJJSilFFE6SiiilUkyBQVqoEp1FBBEoUSSWrBVgV7/wDDFr+zT+jf8FYXZtX2af0T/gumg7JUBURdocQvACrAr3f4ctX2ef0T/gj/AIetP2ef0T/gm0Tkugnj7Q4heEFWqvZ+4LT9nn9FJ8Ef3FaPs8/opPgm0TkpiePtDivHVGq9f7jtHQTeik+Cn7mtHQTeik+CbRKl75naHFeREL0/uefoZvRP+Cn7pm6GX0b/AIJtEroJWZhecFGqz/uybopfRv8AgocnS9FJ6N/wTXFP7xmYWCqNVl/YJejk/A74IfsUnRv/AAO+CVxUtNuax1RVaqVTKasohVSqSdWBVg5Y6q/0Z3HzFJMUaoVU0DuPmQ0TuPmTprwraSlVXRO4o0SSvCIKtVUARSTq9UCUAVCUkyNUKqKEpJKVUBVaqaSdRRKCIPEIVG8J0yewHBWC+YhlebppfSP+Ks3LU/Tzelk+K1vQzmvGve9y+nEaL5mbl60faJ/SyfMri8Np+0T+mk+ZP0I9pN73uX0uFeq+aG3jtR1C02j00uP4ky7l3PtsmjLlC02ljMWwfTyh7vGHS5A4Y95QfSiMXucnEl+ACZoKNVRopqCsFSXZWBVwVqcuXihsLNKd2s9iwa3vPcjdxOoJW5Zzg2q0PrG90DB2LI3Eat7nYuPq4LhLO2PXrRShsqesxbg3M+madOkjpcUhhe+2faZvxlWF8bZ9pm/GVx6a3JFPhqftt8+Se+nxWO1P62/X2jvdKWF1o8pW4h37TNHDXXI49lvEY7Y8cB6kx3w/RwObpPfSN/KedJzuSdZK7xye8F9yEVVGKWQMLw45C/Devn5qKDcEUDXqSKiiiSSyWY8tnhN9oX0UV862bs2+E32hfRJRGh/5eHqsZ7Ua4v8At6IKKLFaoS9ha17oyRqe2mk07xpAg+UIisgMSs1FNEJX3lyhlSwO5c5fGTRsrWR6J3Bw0eS7gfIStIM4Fu6c/gi+VVHVTWm4grQQ2DPMwPjkYQe88k69EbgjoDcPMkr1Qbd05/BF8q2mQc508b6WvrsZxIa1r2cW0ADu8fOmFZGTtUpPZ6rY0uBae4E3+YCav0Y3DzBT6Fu4eYLz5OylHaYxJA8PYdo2HcRiDwK4m+RyrY9KWyzmWAayPoojJGO6AZym90PKNqIQxiU3AjxWdkLo7w4HDyXffQt5o8wQNnbzW+YJFDOhlDpx6KL5UeqhlDph6KL5Ve/TZcx58lX6WO9PL9mbzW/hHwQ/ZWcxv4R8EjznRyh0zfRRfKrOzo2+n1zfRRfKm/TZcx+eCXSx3p2/sjOYz8Lfgp+xx8xn4W/BI/qp5Q6VvoovlR6qeUOmZ6GP5Uv02TMfngl0vel0iFVEFXQuauFsMi5Emtsgjs7C9xx2NaOc92DQt3c3N9LlAh76xQbZCOU/hGDj4WA44J1ZFyJDYoxHZ2Bjdu1zjznuxcVwmqRHgNadrC5aO5mbqHJ4EklJbRzyOSzhE04eEdfewXYBVaVht+UY7OwyTPDGNxJ37ABiTwGtC3vLjpOKssZjotC9S4+9WcWOzVjs1JZcCcY4zxI7J3AeU7Fyl6s4slqrHZqxQnUThJIOJHYt4DynYuPCGzVWxnFa6zrC1SVP/nny/wAXpttvfO8yTOL3uxcce9wHALCSqraZCu7NbX6EDagdk86mMG9x/wAhrKoXFxWsLmQsvdcGjwAXghiL3BrAXOJoGgEkk7ABiUybp5sg2ktuFTiIAdQ8YRj4I1b9y6O69zYbAKt5cpFHSuGviGDtR6ztK1l8s5cNg0o4aTWjDRB5EZ/qOG3uRr30RSloS84i85c1jbTt8vBZTm5ue07svvuXR5Yy3BYItOdzY2DU0Aa3EYNjYMTwGC1uQbzDKNimnDNBvXmNaTU6LGai7ZU1OoJD5Yy3NbJTLaXl7jhXUGjmtaNTRwCbebPVkaXv2n3EanpRDDedaycMpfK0d6WTcEaoNRWOXs6IKiCiZOstm7NnhN9oTvvZehuTmRySNLmOlEbtHsmgte7SAPZU0cNSSFl7NnhN9oTLz1fyUf3hv6cqMWSwPk0TqN3qsT7Vkj3ZH8vRdpk3KcVpjbJA9r2Owc31gjEHgda9K+bru3nnyfJp2d1K9mw62PG5zf8APEJ23Qv1BlJtG9bmA5ULjr4uYe3b6xtCMVFG6LEYhYuOYOwOtdFNC17S14DmuFC1wBBB2EHFLa9ebQsrLYQXNxMOLm+LPbDuTr76ZiiGyRNkFzkVoq+ajfpRneNhXzqRTUdRGryopyXquLFbQXspHPzwNT+EgGPfx7+CU+Vcjy2SQxzsLXbNrXDnNdgQhMsDo9y39BakNa3q4O2jlmFlyJl+axSacDqc5p1seNzht7+ITbuxfOG3ig5EwGuInXxLD2w9Y2hJMq0UpYQ5pLSDUEGhBGBBGBSimdGcNSjaFlQ1ovODs+eaZ18s2Edq0pbHoxTYlmEch/0O4jUdu9KG32GSzyOjmY5j24tcKEfEcRqKa11M5QNIrcaHATbP+qBh4Q8u9dTeS6tnylEBKNdOtzMpptrr5J7Zp3HUfWtRRWneLnYjzC83tCy5aZ+i8XHPYdy+dyVC6oW8vVcyfJz+ujSjJoyZoOg7cDzXcD5KrQVR9rg8XtOCDlpGBVgUdIKgKGkpJrlrIIXSODWNLnONA1oJJJ2ADEpqXOzVBlJcoAOdqLYMWjxpHZHuRq31wXT3TuVBk5vIGnKRR0zhyjvDB2jeA8pK6MLOyVBODUQDM0YmgAAagNQA1AAYALKCsL5A0EuIAAqSTQADEknAJfXozmYx2E8HTEfpA+8fINqHvkawXlX6WklqXaMY8dgXVXmvpDYBQ8uUjkxNOsbi89qPWdgSny3eGa2v053Vp2LRqYwHY1v+eJWsfKXElxJJNSSakk4kk4lQIZLM6TctxQWbFSi8Yuz5ZK4VgVksFhkneI4Wl73YNb7TuHEpqXTzcx2aklqpLLiG4xxny9m7idW4bVCOJ0hwVmstCGjbe847BtK5y6ebuS00ktNYocQ3CSQcB2reJ8g2pnMbBYYO0hhjFSTyWjiScSfKStVeq+9nya3rp05SKthaRpncXcxvE+QFJK898bRlF+lO6jAeRE2ojZ3h2zu6Ov2I9R0F+OzPksDaFqS1TuucNgGof2uuvpnYfPpQ2AujiwdL2Mj/AAdsbf8A7Hhgl1VUBVqrQxRtjFzQgbnFxvKNU6s3OrIkn/yvdKSlU683+rIcng2v2OVS0Po+K70g/ebvSxCsqBWCwa9qRUQUTKSzWXs2eE32hMvPX/JR/eG/pypZ2Xs2eE32hMzPX/Ix/eG/pyo1Y31uHqsR7Wao9zvRJSqvBO6Nwcxxa5pq1zSQQRgQRgVRSi2y8/TauVnaD9GHKJDXYNnwa7xoHYnuhq30xTNa4EAg1B1gjWCDgQV8rrrbm5xZsnkMdWWz9GTrZxicex8HA8MULqaEHrR8FYjmIwcn7VePKuSIrXGY52BzThvaec12LSsWQ8vw26ISWZ4c3aMHMPNe3Fp/sLYoM5t3VcFdZIWkPYbjmEm71XGlsRL2Vkg54GtnCQDDwsO9guZX0S4Aih1g6iDrBG4pf3rzah1ZbCADiYcGnxZPYnuTq3UwQ2ak2s4LaWbbwfdHU4HtbDvy36tyW9V0l1b7y2EhrqyQ7Yydbd5jOw8MD61zc0TmEteC1zTQtIIIO4g4KqpNJabxrWjnhjqGaEgvBT6sdvs+UIDo6MsbhR7HCtK9q9pwP9hLG+mal0OlNYAZI8XQ4yMHcbXt4dkOK5/JWWJbLIJIHlrhjucOa4YEcE17rX7ittGPpFNzCeS/jGTj4J19/FGqO0XMN3+FYK1LCfBe9nWZ5jfz+yQVUKp430zaRW6ssFIbRiTTrch/qAYHuhr31S56lWUOhb6WP5lpo6uN4vvu3rKuicCm6CvFlnL8NjZpzupzWjW953Nbt7+AXN3pzgR2WrIKSzDUdscZ7ojsj3I8p2JY2/KUloeZJnl7ztO7cBgBwCy0s4bgNa01FZbpuvJg3zK3l576S246PYQg6owcdxee2PqG7aufBVAVkjYXEBoJJNAAKkk7ANpQ5xLjeVr4Y2Qt0WC4KwXQ3XudNbzVvIiB5Urhq4hg7Y+obSuiunm0rSS3DiIa/qEe6PKdi7XLOXrPk6EOmcGNAoxjQNJ1O1jYP/A2qzDSl563BCK62mxXsgxOewbs/tvWXIeQILBGWwgDVV8jqaTqbXu3DdqAXEXyzuNjrFk4h7sHTkVY3xQPZnujq3VXFXwziT5RJYOtWeuqJp1u3GV3bd7AetcqCtDT0jW/NwWMmndI4ucbydqzz2h0ji+Rxc5xq5ziS4k7STigFQFGqJhVVcK1VjCNVO9RuVqp2XENMgv8C1/60kqp13KNMgP8Xa/bIqNofR8eatUY/fbvCWdUQqo1WEXswRUQqoknWaydmzwm+8EzM9n8jH95b+nKllZPrGeG33gmZnsP8FH95b+nKjNj/W4eqxPtXqj3O9EllFWqi2ywCJUUqpVJOvbkbLc1jlEtneWOG7Bw5rm4OHAp1XMzlQ28COWkNow0CeRId8ZO3uTr76Q5QBpgqs9OyUY681Njy3UvqqqNUnbk52nRaMOUCXswbPi9njNr28ce+m5Z7S2RrXxua9jhVrmkFpG8EYoFNA6I3OV1jw5ae81z4be2ruRKByZWjXwDh2zfZsKUeXbvTWGTQnbQHsXjWx4G1p/yOsJ8Lz5QyfHaIzHM0PYcQd+wg4g8QqE1O2THajtnWxLSXMd1mZbRu5aty+faqB1NYXW3szfSWSskFZYcTtfGO6A7Id0PKFx9ULfG5huctzBUxVDNOM3j81phXUzlFlIrcS5uDZsXN8YO2HdDXvqu5/xNZftEHpGfFISqlV3ZUvaLtaD1VhU8z9NpLd2paYFWBWIFdPcu6X7e9xc/RjjppU7M1wDdg7/qSDS43BSfM2Jhe84Ba/ImQZrZJoQNrznHU1g3uOzvYlNy61y4bCA4dcmOMhGG8MHaj1n1LZZNyfHZYwyFgYwbBieJOJPEpS31znS2gvhsulDECWudWkslDQgkdi3gMd+xEqelx71lq61Hz9VuDfM7+S7S+OdCKx6UVmpNONR2xxnuiOyd3I8pGCTuVMry2uQy2h5e87TsG5owa3gFr6ogoxGxrNSCOJKyKwKx1RBVgOULllCKxAq1V0DlG5ZAUarCHI6SlppaKzAp2XQNLvu8Va/elSOBTuuof/513ibV78qpV7r4fzIqzRj/AOhm8fdLSqNVWqIKxK9gBVqqKtVNJMnvWeyHrjPDb7wTLz2n+Bj+8t/TlSzsh64zw2+8EyM97v4KL7w39OVGbI+rw9VjPanH3e53okxpKVWEuRDlsdJYTRWaqlVi00Q9PpJtFZKoAqhchpJFyVysQuhulfifJr+tnTiJq+Fx5J3lvMdxHlBXNlymkubtFwuIwUhevpS7N7oMox6UDuUBy43apGd8bR3Q1exbmq+WbDlKSzyNkhe5j2nU5poR8RwTtzdZwHZSDo5mUmjaHF7aaD21pWmLXcMPYg89LodZupWWSX4FdxVcRevNyyeslkpHJiY8I3nhzHervYrtKqVQ97A8XOV6mqpaZ+nEbvsd6+e7VZXwvcyVpY9poWuFCCsKed4bsQ25lJRR4HJkb2TeHFvArjOpJJ9oZ+B3xQ59K8Hq4hbOmt2nkZfKdE5Y+S//2Q=="/>
          <p:cNvSpPr>
            <a:spLocks noChangeAspect="1" noChangeArrowheads="1"/>
          </p:cNvSpPr>
          <p:nvPr/>
        </p:nvSpPr>
        <p:spPr bwMode="auto">
          <a:xfrm>
            <a:off x="155575" y="-1965325"/>
            <a:ext cx="5695950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300" name="AutoShape 12" descr="data:image/jpeg;base64,/9j/4AAQSkZJRgABAQAAAQABAAD/2wCEAAkGBhQPERQUDxQUFBQUFRUVFRQUFRUUFBQUFBQVFBQUFBUXHCYeFxkjGRQUHy8gIycpLSwsFR4xNTA2NSYrLCkBCQoKDgwOGg8PGiwlHyQsLCkxLCw1LCwsLCwsLSwsKSksMiwtLCwvLSwsLCwsLDIpLCwtLCwsLCwwLywtLCwsLP/AABEIAL4BCQMBIgACEQEDEQH/xAAcAAACAgMBAQAAAAAAAAAAAAABBwACAwUGBAj/xABQEAABAwEDBwMQBwYFAwUBAAABAAIDEQQGMQUHEiFBUWEiUlMXIzJCYnFyc4GRk6GxstHSEzNUdJKjsxQVJDRj8BbBwsPjg+HxQ2SEotMm/8QAGwEAAQUBAQAAAAAAAAAAAAAABQABAgQGAwf/xAA5EQABAwEEBgcHBQADAQAAAAABAAIDBAURIVESMUFxkdEUIlJhgaHBBhMWMjOx8BUjYuHxQoKSJP/aAAwDAQACEQMRAD8A4IBdJda+sthIb9ZDXXGThXExntTwwPrWnylkuSzSGOdhY4bDgRvacHDiF5qIMHFhw1r0p8UVRHc4AtP5gn7kXLkNsj04HaQ7Zp1OYdzm7PYdi2QXz3k3KclmkEkDyxw2jAjc4YEcCmzdK/0dspHLSKfCleRJ4BO3uTr3VRCGpD8HYFY60LGkp73xYt8xv5rqLRZWSsLJGtexwo5rgC0jcQUqr45pnR6UuTwXsxdBi9viz244HX302giEQimdEb2rPuYHa18uOBGo6iNRB3jYUQnvfDN3DlAF7KRWjpAOS/hK0Y+ENffwSYy3kCawyfR2lha7YcWvHOY7Aj+yjkFQyUYa8lSfGWrwhGiAVwrgXFBEBRFSTIJl5kW9dtXi4/fclqQmbmQHXLV4EXvSKpW/Qd+bV1h+cLnrzn+NtPj5ffK1i2V4z/F2jx8v6jlrl52/5ivbqcftM3D7KVUUUUV3WWxnrjPDb7wTHzz/AMpD94/25EubH9Yzw2+8Ex884/hIfvH+3IjdjfW8R6rDe13yx7neiT1EaooLcrzpQqVRogkkoShpKLLZLE+Z4ZE1z3u1Na0VJTHBOsOkuuujm7mt9JJaxQc8jlSD+m0+8dXfXYXNzVMgpLbg2STERYxs8Pnu4Yd9dNeW9sNgbR50pKcmJuPAu5jePmCC1dotYCGceSI0tDJO8NaLydn5qWaw5Ps2TYDoBkMbdbnnFx3vdi539gJfXqzjPtFY7LWOLAvwkeP9DeGPsWgy9eSa3P0pnckdjG3UxneG08TrWpWUnq3SE3f2V6JZtgx04D5ri7LYOZ/O9QuQqiBXUP7K766mbUvpLbgWtxEODneMPajhj3lVjjdIbmoxV1cNKzTlPhtO5c3du6U1vdyBoxg8qVw5I4N5zuA8tF2nUmh6aX8MfwXcQwNY0NYA1rRQNaAABuACtRE2UrGjHFYiptyplffGdEZYea521WKzZVs4NWyxuFWSMPKad7Ti07wfKErb0XKmsBLvrISdUoGG4PHan1HfsXOXZvXPk6TTgdyT2cbtcbxxGw8RrCd11742fKkZDKB9OuQPoXAHHVg9nHzgK9V0G0ceao2da0lKbtbcuWRSTorBMW9mbPGWwDi6D/8AIn3T5NyXjoy0kOBBBoQRQgjEEHAoDJG5hucvQKSsiqmaUZ3jaN67q6ecl0VIrbV7MBLi9nhc8cce+mdZrS2VofG4Pa4Va5pqCOBXzutzdy9U1gdWI1YTyo3dg7j3LuI9a7w1Jbg7UhNo2Gya+SDB2Ww8j5fdPULyZWyNDbIzFaGB7Dvxaec04tPELxXcvTDb21iNHgcqN3Zt4903iFugiTH39ZpWKlifG4skFxyKR18s28thrJDWaz46VOXGN0gGzuhq30XHhfUSXl8s1TJ9KWwgRyayYsI3nueY71d5GqavB6snHmqEkG1qUIViFe12R8L3Rytcx7TQtcKEeRYwUXBvVMqJn5j28q196H2ypYpo5kB/N/8AR/3VUrvoO8PuF1h+cLlcvn+KtHjpf1HLwL25bP8AEz+Ol/UcvEvOnayvcYfpt3BRRRRMuqzWT6xnht94JkZ5/wCUi+8f7ciW9k+sZ4bfeCZOef8AlIvvA/TkRuxvreI9Vhva75Y9zvRJ5RAKLdLzpRRWYwuIDQSTqAGsknAAbSmVc/NQXUlygCBi2AGjj40jAdyNe8jBcJp2RNveVNjHPNwXJXWuTPlF3WxoRA8qVw5I3hvPdwHlITmu7dSz5OjIiHKpy5X003Uxqe1bwGr2r0ZSytBk+EGQtjYBRkbQKmnasYP/AANqVV6L7TW4lv1cOyMHstxkPbHhh7Vl660y7DZlzWmsuxJak6QwHaPpmumvXnLDax2EgnB01KgeLBxPdHVurilxNMXuLnkucTUuJqSd5JxVUCs7JK6Q3lejUdDDRs0YxvO0oL25JyLLa5Po4GFx2nBrRvc7ABby6twpbZR8lYoecRynj+mDs7o6u+mtkzJMVljEcDA1o85O9xxJ4ld4aYvxOAQy0rajpr44us/yG/ktJda40Vio91JJueRqZwjBw7+PewXSoryZUytFZIzLaHhjBtOJOxrRi48AiscYHVaFhKiokneZJTeV6lrv8Q2b7RB6WP4pRXxzjy26scNYoMNEHlyD+oRs7kat9Vx+gi8VnEi95uQ19SAcFqws1ktb4ntfE5zHtNWuaaOB4ELEoFeUE47k51mT6MNvIjk1Bs2oRv3aexjuOB4Lo703IitwLxSOamqQDU7cJB2w44j1L56Xc3JzmS2HRitFZbPgB/6kQ7gnFvcnyEIdU0LXi9o8OSt01ZJTvD2G45/mteLLGRJbHIY52lp2HFrhva7aP7K8Ke9LLlSzg8iaJ2BGLXcNrHjyFLK9dwpbFV8dZYMdIDlMH9QDZ3Q1d5ZieldHiNS9Cs22o6q5kmDvI7uS5uy2p8Tw+NxY9pqHNNCCmfdPOS2akVsoyTASYRvPdcw+rvJVorhHK6M3hEq2z4axt0gx2HaF9HBFJ66WcCSx0jmrLBgB28Y7gnEdyfJRNbJuU47TGJIHh7TtGw7nDEHgUUinbJq1rA11mzUbusL27Ds/orX3muhBlFlJm0eBRkrezZ8ze5Or2pKXnufPk59Jm6TCeRK2ug7h3LuB9eK+hQsdqsrJmOZK1r2OFHNcKgjiETp6t0OGsfmpB5IQ/HavmKqauY8arV4UPskWuvlmpfDWWwAyR4mHGRngc9vDHvrZ5j28i1V58Q9UiJ1MzJadxacvuFVjYWyAFcblc1tE3jZPfcvIvRlM9el8ZJ75XmXn51r3CL5BuCJUUQTLos1k+sZ4bfeCZOef+Ui+8D9ORLWyfWM8NvvBMrPP/JxfeB+nIjdjfW8R6rDe13yx7neiTtVtMgXcnt8mhZ2Vp2TzqYwb3O2d7Ero7n5sZbXoy2nShhxApSSQdyD2Le6PkG1NmGGz5Pgo3QhhZ5BXeTi5x8pK09VXtiwbifILCQ0zpCPwnctTdK4UGTwHfWT01yuGFcRGO1HrPqWC9WcGOyVjgpLNgejjPdEYnuR5SFy16s4z7RWOy1jiwL8JHj/Q3gNfsXF1WSqa90jjcbznyW+sv2dDQH1AuHZ58v8AF6so5TktMhkneXuO07BuAwA4BeZBbe7115rc6kQowHlSOroN4d0eAQ0AuOGta5746eO91zWjwC1lmszpXhkbS5ztQa0EkngAmXdXNq2Kklto9+IixY3w+eeGHfXR3curDYG0iGk8ijpHdk7gOa3gPWtwiUNKG4v1rFWlbr5r46fBue08h5/ZABQqPcACSQANZJ1AAYknYEs7451KaUOTzU4OtGIHiht8I+TeicMD5Tc0LKvkDBeV097b9Q5PBaeuTEcmJp1iuBkPaN9Z2Dakvl28U9vk+ktDq81o1MYNzG7O/idpXglkLiXOJcSSSSSSScSScSgj9PSshGZzQ6SUv3KtFZRFW1xWnRCcIzKWbp5/y/lVhmTs3Tz/AJfyoT0uLNX/AHbknkQnEMyll6e0fl/KrdRSy9PaPy/kT9MizTe6clld6809gk07O6leyYdbHjc9v+eI2FO26V+4MpN0RyJgOVC41J3lh7dvrG0LQdRSy9NaPy/kWSHM1Z2ODmWi0tc01DmmMEEYEEN1FcJ5KeUa8c1JjZGalkvZm1bJWWxAMfiYcGO8A9oeGHeS0ns7o3FkjS1zTQtcKEHcQV9BWKB0bGtfI6QgU03hoc7i7RAFeNFrbwXTgt4H0oIeMJGUDwN1SNY4FZ+alDsWLX2bbr4bo6jFue0c/ukWthkXL01ik04HU5zTrY8bnN2+0bExupLZuln88fyqdSSz9LP+X8qqillBvCNvtygkaWvJIOy5bW619obcA36ubbGTjvMZ7YcMR610a4hmaeBpBbNaAQaggsBBGBBDdRXY2KzujYGve6QjVpvDQ4+FogAnjREIjJdc8LH1zaXS0qZxuOwg4bjl+YrOsNlyfHG9742Na6UtMhAppltQC7edZ1rMrMxC73kIeQvnq3nrsnjH+8VhWS1nrj/Dd7xWNZ0617Cz5QigoomU1lsv1jPCb7wT/t2TY5yz6ZjX/Rv02hwqA8AgOpgSATikBZOzZ4TfaF9A26Bz2ObHIY3Htw0OLe8HaqolQkjSI7vVYz2naHOiB/l6LU3lvhDYG0edOUjkxNPKPFx7UcT5AlJl+8k1ufpTO1DsWN1MZ3hv4nWu9mzURvcXPtMznONS5zWkk7yTiq9SOL7RL+BiUrJpNmCjZ9RZlGNLSvfncfLDD7pYIhM7qRxfaJfwMW4u7cKCxO09csnaveByPBaNQPHFcRSSE4opL7QUjWksJJyuI+65O6mbZ0tJLbVjMRFg9/hcwcMe8mZZrKyJgZG0Ma0UDWigA4BZVERjibGMFjK20Jqx2lIcNg2BReDLeXobFGZLQ8NGwYueeaxu0/2V7ng0OiQDTUSKgHYSKivnXBZXzVutchktFtke874m0aOa1ofRo4BW4WxuP7jrghjy4Dqi9cPe/OBNlAlgrFBsjB1upgZHdt3sB61y1U0+om37U70I+dB2ZRv2o+hHzo2yqpmDRabhuKoOilcbyEraopnnMkPtZ9D/AMihzJ/+7/J/5FPp0Ha8jyTe4kySvqpVM3qJn7WPQ/8AIp1Ej9qHoT86fpsHa+6b3D8l6Bnbg6Cbzs+Kt1W4Ogm87PilYFYLC9JkzXqIsOj7J4lNMZ24Ohm87PirDO3B0E3nj+KVgVgEukyZqYsKj7J4lNLqtwdDN54/iiM7cHQzeeP4pWopulSZqX6DR9k8SmkM7UHQzeeP5lYZ2oOhm/L+ZKwBFLpUmaf9BouyeJTTGdqz9DN+X8yPVas/Qzfl/MlYom6VJmn/AECi7J4lNPqs2foZ/wAv5lYZ2bP0U/5fzJVqAJdKkzS+H6LI8Smr1WbN0U/mj+dWGdmzdFP5o/nSpRS6XJml8P0WR4lWldpOJ3knzmqrRFFVUfGCFFKKwUSSVoXaLmk7CD5jVNY51LJzJ/wM+dKiilF1jldHfoodW2dDWFvvb8L9Xf8A4mv1VLJzZ/wM+dEZ07JzZ/wN+dKaigXXpciofD1H38U2uqlZObN+BvzqdVKybpvwN+dKeiFEulyJvh6j7+KbXVSsm6b8DfmR6qNj3TejHzJS0Rol0uRL4do/5cf6Ta6qFj/rejHzI9VCx75fR/8AdKOiNE/S5Evh2k/lx/pNwZzrHvl9H/3ROcyx86T0Z+KUVFKJ+lydyifZ2kzdxHJN0ZzLFzpPRuR6pdi58nonJQkIUS6XJ3KPw7SZu4jknB1SbFz3+if8EeqTYekf6J/wSeQ0U/S5O5N8O0mbuI5LXBEKoKsFWRoK4VgqAqwTLoFZEIIhMpoooIpJ1EQgiEykiigEUydRFBFJOoiogkkrBFVqiCkkrBGiqCrpJlWilESokkpRRFBJJSitRBEFJJSilFFE6SiiilUkyBQVqoEp1FBBEoUSSWrBVgV7/wDDFr+zT+jf8FYXZtX2af0T/gumg7JUBURdocQvACrAr3f4ctX2ef0T/gj/AIetP2ef0T/gm0Tkugnj7Q4heEFWqvZ+4LT9nn9FJ8Ef3FaPs8/opPgm0TkpiePtDivHVGq9f7jtHQTeik+Cn7mtHQTeik+CbRKl75naHFeREL0/uefoZvRP+Cn7pm6GX0b/AIJtEroJWZhecFGqz/uybopfRv8AgocnS9FJ6N/wTXFP7xmYWCqNVl/YJejk/A74IfsUnRv/AAO+CVxUtNuax1RVaqVTKasohVSqSdWBVg5Y6q/0Z3HzFJMUaoVU0DuPmQ0TuPmTprwraSlVXRO4o0SSvCIKtVUARSTq9UCUAVCUkyNUKqKEpJKVUBVaqaSdRRKCIPEIVG8J0yewHBWC+YhlebppfSP+Ks3LU/Tzelk+K1vQzmvGve9y+nEaL5mbl60faJ/SyfMri8Np+0T+mk+ZP0I9pN73uX0uFeq+aG3jtR1C02j00uP4ky7l3PtsmjLlC02ljMWwfTyh7vGHS5A4Y95QfSiMXucnEl+ACZoKNVRopqCsFSXZWBVwVqcuXihsLNKd2s9iwa3vPcjdxOoJW5Zzg2q0PrG90DB2LI3Eat7nYuPq4LhLO2PXrRShsqesxbg3M+madOkjpcUhhe+2faZvxlWF8bZ9pm/GVx6a3JFPhqftt8+Se+nxWO1P62/X2jvdKWF1o8pW4h37TNHDXXI49lvEY7Y8cB6kx3w/RwObpPfSN/KedJzuSdZK7xye8F9yEVVGKWQMLw45C/Devn5qKDcEUDXqSKiiiSSyWY8tnhN9oX0UV862bs2+E32hfRJRGh/5eHqsZ7Ua4v8At6IKKLFaoS9ha17oyRqe2mk07xpAg+UIisgMSs1FNEJX3lyhlSwO5c5fGTRsrWR6J3Bw0eS7gfIStIM4Fu6c/gi+VVHVTWm4grQQ2DPMwPjkYQe88k69EbgjoDcPMkr1Qbd05/BF8q2mQc508b6WvrsZxIa1r2cW0ADu8fOmFZGTtUpPZ6rY0uBae4E3+YCav0Y3DzBT6Fu4eYLz5OylHaYxJA8PYdo2HcRiDwK4m+RyrY9KWyzmWAayPoojJGO6AZym90PKNqIQxiU3AjxWdkLo7w4HDyXffQt5o8wQNnbzW+YJFDOhlDpx6KL5UeqhlDph6KL5Ve/TZcx58lX6WO9PL9mbzW/hHwQ/ZWcxv4R8EjznRyh0zfRRfKrOzo2+n1zfRRfKm/TZcx+eCXSx3p2/sjOYz8Lfgp+xx8xn4W/BI/qp5Q6VvoovlR6qeUOmZ6GP5Uv02TMfngl0vel0iFVEFXQuauFsMi5Emtsgjs7C9xx2NaOc92DQt3c3N9LlAh76xQbZCOU/hGDj4WA44J1ZFyJDYoxHZ2Bjdu1zjznuxcVwmqRHgNadrC5aO5mbqHJ4EklJbRzyOSzhE04eEdfewXYBVaVht+UY7OwyTPDGNxJ37ABiTwGtC3vLjpOKssZjotC9S4+9WcWOzVjs1JZcCcY4zxI7J3AeU7Fyl6s4slqrHZqxQnUThJIOJHYt4DynYuPCGzVWxnFa6zrC1SVP/nny/wAXpttvfO8yTOL3uxcce9wHALCSqraZCu7NbX6EDagdk86mMG9x/wAhrKoXFxWsLmQsvdcGjwAXghiL3BrAXOJoGgEkk7ABiUybp5sg2ktuFTiIAdQ8YRj4I1b9y6O69zYbAKt5cpFHSuGviGDtR6ztK1l8s5cNg0o4aTWjDRB5EZ/qOG3uRr30RSloS84i85c1jbTt8vBZTm5ue07svvuXR5Yy3BYItOdzY2DU0Aa3EYNjYMTwGC1uQbzDKNimnDNBvXmNaTU6LGai7ZU1OoJD5Yy3NbJTLaXl7jhXUGjmtaNTRwCbebPVkaXv2n3EanpRDDedaycMpfK0d6WTcEaoNRWOXs6IKiCiZOstm7NnhN9oTvvZehuTmRySNLmOlEbtHsmgte7SAPZU0cNSSFl7NnhN9oTLz1fyUf3hv6cqMWSwPk0TqN3qsT7Vkj3ZH8vRdpk3KcVpjbJA9r2Owc31gjEHgda9K+bru3nnyfJp2d1K9mw62PG5zf8APEJ23Qv1BlJtG9bmA5ULjr4uYe3b6xtCMVFG6LEYhYuOYOwOtdFNC17S14DmuFC1wBBB2EHFLa9ebQsrLYQXNxMOLm+LPbDuTr76ZiiGyRNkFzkVoq+ajfpRneNhXzqRTUdRGryopyXquLFbQXspHPzwNT+EgGPfx7+CU+Vcjy2SQxzsLXbNrXDnNdgQhMsDo9y39BakNa3q4O2jlmFlyJl+axSacDqc5p1seNzht7+ITbuxfOG3ig5EwGuInXxLD2w9Y2hJMq0UpYQ5pLSDUEGhBGBBGBSimdGcNSjaFlQ1ovODs+eaZ18s2Edq0pbHoxTYlmEch/0O4jUdu9KG32GSzyOjmY5j24tcKEfEcRqKa11M5QNIrcaHATbP+qBh4Q8u9dTeS6tnylEBKNdOtzMpptrr5J7Zp3HUfWtRRWneLnYjzC83tCy5aZ+i8XHPYdy+dyVC6oW8vVcyfJz+ujSjJoyZoOg7cDzXcD5KrQVR9rg8XtOCDlpGBVgUdIKgKGkpJrlrIIXSODWNLnONA1oJJJ2ADEpqXOzVBlJcoAOdqLYMWjxpHZHuRq31wXT3TuVBk5vIGnKRR0zhyjvDB2jeA8pK6MLOyVBODUQDM0YmgAAagNQA1AAYALKCsL5A0EuIAAqSTQADEknAJfXozmYx2E8HTEfpA+8fINqHvkawXlX6WklqXaMY8dgXVXmvpDYBQ8uUjkxNOsbi89qPWdgSny3eGa2v053Vp2LRqYwHY1v+eJWsfKXElxJJNSSakk4kk4lQIZLM6TctxQWbFSi8Yuz5ZK4VgVksFhkneI4Wl73YNb7TuHEpqXTzcx2aklqpLLiG4xxny9m7idW4bVCOJ0hwVmstCGjbe847BtK5y6ebuS00ktNYocQ3CSQcB2reJ8g2pnMbBYYO0hhjFSTyWjiScSfKStVeq+9nya3rp05SKthaRpncXcxvE+QFJK898bRlF+lO6jAeRE2ojZ3h2zu6Ov2I9R0F+OzPksDaFqS1TuucNgGof2uuvpnYfPpQ2AujiwdL2Mj/AAdsbf8A7Hhgl1VUBVqrQxRtjFzQgbnFxvKNU6s3OrIkn/yvdKSlU683+rIcng2v2OVS0Po+K70g/ebvSxCsqBWCwa9qRUQUTKSzWXs2eE32hMvPX/JR/eG/pypZ2Xs2eE32hMzPX/Ix/eG/pyo1Y31uHqsR7Wao9zvRJSqvBO6Nwcxxa5pq1zSQQRgQRgVRSi2y8/TauVnaD9GHKJDXYNnwa7xoHYnuhq30xTNa4EAg1B1gjWCDgQV8rrrbm5xZsnkMdWWz9GTrZxicex8HA8MULqaEHrR8FYjmIwcn7VePKuSIrXGY52BzThvaec12LSsWQ8vw26ISWZ4c3aMHMPNe3Fp/sLYoM5t3VcFdZIWkPYbjmEm71XGlsRL2Vkg54GtnCQDDwsO9guZX0S4Aih1g6iDrBG4pf3rzah1ZbCADiYcGnxZPYnuTq3UwQ2ak2s4LaWbbwfdHU4HtbDvy36tyW9V0l1b7y2EhrqyQ7Yydbd5jOw8MD61zc0TmEteC1zTQtIIIO4g4KqpNJabxrWjnhjqGaEgvBT6sdvs+UIDo6MsbhR7HCtK9q9pwP9hLG+mal0OlNYAZI8XQ4yMHcbXt4dkOK5/JWWJbLIJIHlrhjucOa4YEcE17rX7ittGPpFNzCeS/jGTj4J19/FGqO0XMN3+FYK1LCfBe9nWZ5jfz+yQVUKp430zaRW6ssFIbRiTTrch/qAYHuhr31S56lWUOhb6WP5lpo6uN4vvu3rKuicCm6CvFlnL8NjZpzupzWjW953Nbt7+AXN3pzgR2WrIKSzDUdscZ7ojsj3I8p2JY2/KUloeZJnl7ztO7cBgBwCy0s4bgNa01FZbpuvJg3zK3l576S246PYQg6owcdxee2PqG7aufBVAVkjYXEBoJJNAAKkk7ANpQ5xLjeVr4Y2Qt0WC4KwXQ3XudNbzVvIiB5Urhq4hg7Y+obSuiunm0rSS3DiIa/qEe6PKdi7XLOXrPk6EOmcGNAoxjQNJ1O1jYP/A2qzDSl563BCK62mxXsgxOewbs/tvWXIeQILBGWwgDVV8jqaTqbXu3DdqAXEXyzuNjrFk4h7sHTkVY3xQPZnujq3VXFXwziT5RJYOtWeuqJp1u3GV3bd7AetcqCtDT0jW/NwWMmndI4ucbydqzz2h0ji+Rxc5xq5ziS4k7STigFQFGqJhVVcK1VjCNVO9RuVqp2XENMgv8C1/60kqp13KNMgP8Xa/bIqNofR8eatUY/fbvCWdUQqo1WEXswRUQqoknWaydmzwm+8EzM9n8jH95b+nKllZPrGeG33gmZnsP8FH95b+nKjNj/W4eqxPtXqj3O9EllFWqi2ywCJUUqpVJOvbkbLc1jlEtneWOG7Bw5rm4OHAp1XMzlQ28COWkNow0CeRId8ZO3uTr76Q5QBpgqs9OyUY681Njy3UvqqqNUnbk52nRaMOUCXswbPi9njNr28ce+m5Z7S2RrXxua9jhVrmkFpG8EYoFNA6I3OV1jw5ae81z4be2ruRKByZWjXwDh2zfZsKUeXbvTWGTQnbQHsXjWx4G1p/yOsJ8Lz5QyfHaIzHM0PYcQd+wg4g8QqE1O2THajtnWxLSXMd1mZbRu5aty+faqB1NYXW3szfSWSskFZYcTtfGO6A7Id0PKFx9ULfG5huctzBUxVDNOM3j81phXUzlFlIrcS5uDZsXN8YO2HdDXvqu5/xNZftEHpGfFISqlV3ZUvaLtaD1VhU8z9NpLd2paYFWBWIFdPcu6X7e9xc/RjjppU7M1wDdg7/qSDS43BSfM2Jhe84Ba/ImQZrZJoQNrznHU1g3uOzvYlNy61y4bCA4dcmOMhGG8MHaj1n1LZZNyfHZYwyFgYwbBieJOJPEpS31znS2gvhsulDECWudWkslDQgkdi3gMd+xEqelx71lq61Hz9VuDfM7+S7S+OdCKx6UVmpNONR2xxnuiOyd3I8pGCTuVMry2uQy2h5e87TsG5owa3gFr6ogoxGxrNSCOJKyKwKx1RBVgOULllCKxAq1V0DlG5ZAUarCHI6SlppaKzAp2XQNLvu8Va/elSOBTuuof/513ibV78qpV7r4fzIqzRj/AOhm8fdLSqNVWqIKxK9gBVqqKtVNJMnvWeyHrjPDb7wTLz2n+Bj+8t/TlSzsh64zw2+8EyM97v4KL7w39OVGbI+rw9VjPanH3e53okxpKVWEuRDlsdJYTRWaqlVi00Q9PpJtFZKoAqhchpJFyVysQuhulfifJr+tnTiJq+Fx5J3lvMdxHlBXNlymkubtFwuIwUhevpS7N7oMox6UDuUBy43apGd8bR3Q1exbmq+WbDlKSzyNkhe5j2nU5poR8RwTtzdZwHZSDo5mUmjaHF7aaD21pWmLXcMPYg89LodZupWWSX4FdxVcRevNyyeslkpHJiY8I3nhzHervYrtKqVQ97A8XOV6mqpaZ+nEbvsd6+e7VZXwvcyVpY9poWuFCCsKed4bsQ25lJRR4HJkb2TeHFvArjOpJJ9oZ+B3xQ59K8Hq4hbOmt2nkZfKdE5Y+S//2Q=="/>
          <p:cNvSpPr>
            <a:spLocks noChangeAspect="1" noChangeArrowheads="1"/>
          </p:cNvSpPr>
          <p:nvPr/>
        </p:nvSpPr>
        <p:spPr bwMode="auto">
          <a:xfrm>
            <a:off x="155575" y="-1965325"/>
            <a:ext cx="5695950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2302" name="Picture 14" descr="http://www.visitbalitoday.com/wp-content/uploads/2012/12/colors-of-englan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2143116"/>
            <a:ext cx="766728" cy="551326"/>
          </a:xfrm>
          <a:prstGeom prst="rect">
            <a:avLst/>
          </a:prstGeom>
          <a:noFill/>
        </p:spPr>
      </p:pic>
      <p:sp>
        <p:nvSpPr>
          <p:cNvPr id="12304" name="AutoShape 16" descr="http://upload.wikimedia.org/wikipedia/en/b/ba/Flag_of_Germany.svg"/>
          <p:cNvSpPr>
            <a:spLocks noChangeAspect="1" noChangeArrowheads="1"/>
          </p:cNvSpPr>
          <p:nvPr/>
        </p:nvSpPr>
        <p:spPr bwMode="auto">
          <a:xfrm>
            <a:off x="155575" y="-1965325"/>
            <a:ext cx="6829425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2306" name="Picture 18" descr="http://www.kspu.edu/FileDownload.ashx/Gray-Flag_of_Germany.svg.png?id=be046951-b0a9-4e5f-9e2c-dd5a0fb3725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2714620"/>
            <a:ext cx="992608" cy="595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470025"/>
          </a:xfrm>
        </p:spPr>
        <p:txBody>
          <a:bodyPr/>
          <a:lstStyle/>
          <a:p>
            <a:r>
              <a:rPr lang="pl-PL" dirty="0" smtClean="0"/>
              <a:t>Do </a:t>
            </a:r>
            <a:r>
              <a:rPr lang="pl-PL" dirty="0" err="1" smtClean="0"/>
              <a:t>you</a:t>
            </a:r>
            <a:r>
              <a:rPr lang="pl-PL" dirty="0" smtClean="0"/>
              <a:t> </a:t>
            </a:r>
            <a:r>
              <a:rPr lang="pl-PL" dirty="0" err="1" smtClean="0"/>
              <a:t>have</a:t>
            </a:r>
            <a:r>
              <a:rPr lang="pl-PL" dirty="0" smtClean="0"/>
              <a:t> </a:t>
            </a:r>
            <a:r>
              <a:rPr lang="pl-PL" dirty="0" err="1" smtClean="0"/>
              <a:t>any</a:t>
            </a:r>
            <a:r>
              <a:rPr lang="pl-PL" dirty="0" smtClean="0"/>
              <a:t> </a:t>
            </a:r>
            <a:r>
              <a:rPr lang="pl-PL" dirty="0" err="1" smtClean="0"/>
              <a:t>family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friends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other</a:t>
            </a:r>
            <a:r>
              <a:rPr lang="pl-PL" dirty="0" smtClean="0"/>
              <a:t> </a:t>
            </a:r>
            <a:r>
              <a:rPr lang="pl-PL" dirty="0" err="1" smtClean="0"/>
              <a:t>countrys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1538" y="2285992"/>
            <a:ext cx="6400800" cy="2928958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We </a:t>
            </a:r>
            <a:r>
              <a:rPr lang="pl-PL" dirty="0" err="1" smtClean="0">
                <a:solidFill>
                  <a:schemeClr val="tx1"/>
                </a:solidFill>
              </a:rPr>
              <a:t>asked</a:t>
            </a:r>
            <a:r>
              <a:rPr lang="pl-PL" dirty="0" smtClean="0">
                <a:solidFill>
                  <a:schemeClr val="tx1"/>
                </a:solidFill>
              </a:rPr>
              <a:t> 20 </a:t>
            </a:r>
            <a:r>
              <a:rPr lang="pl-PL" dirty="0" err="1" smtClean="0">
                <a:solidFill>
                  <a:schemeClr val="tx1"/>
                </a:solidFill>
              </a:rPr>
              <a:t>people</a:t>
            </a:r>
            <a:r>
              <a:rPr lang="pl-PL" dirty="0" smtClean="0">
                <a:solidFill>
                  <a:schemeClr val="tx1"/>
                </a:solidFill>
              </a:rPr>
              <a:t> and 16 </a:t>
            </a:r>
            <a:r>
              <a:rPr lang="pl-PL" dirty="0" err="1" smtClean="0">
                <a:solidFill>
                  <a:schemeClr val="tx1"/>
                </a:solidFill>
              </a:rPr>
              <a:t>people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have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family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in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other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countrys</a:t>
            </a:r>
            <a:r>
              <a:rPr lang="pl-PL" dirty="0" smtClean="0">
                <a:solidFill>
                  <a:schemeClr val="tx1"/>
                </a:solidFill>
              </a:rPr>
              <a:t>, </a:t>
            </a:r>
            <a:r>
              <a:rPr lang="pl-PL" dirty="0" err="1" smtClean="0">
                <a:solidFill>
                  <a:schemeClr val="tx1"/>
                </a:solidFill>
              </a:rPr>
              <a:t>while</a:t>
            </a:r>
            <a:r>
              <a:rPr lang="pl-PL" dirty="0" smtClean="0">
                <a:solidFill>
                  <a:schemeClr val="tx1"/>
                </a:solidFill>
              </a:rPr>
              <a:t> 4 </a:t>
            </a:r>
            <a:r>
              <a:rPr lang="pl-PL" dirty="0" err="1" smtClean="0">
                <a:solidFill>
                  <a:schemeClr val="tx1"/>
                </a:solidFill>
              </a:rPr>
              <a:t>people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don’t</a:t>
            </a:r>
            <a:r>
              <a:rPr lang="pl-PL" dirty="0" smtClean="0">
                <a:solidFill>
                  <a:schemeClr val="tx1"/>
                </a:solidFill>
              </a:rPr>
              <a:t>.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1266" name="Picture 2" descr="http://www.teampixie.co.uk/image/2264/geo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14818"/>
            <a:ext cx="2286016" cy="1445569"/>
          </a:xfrm>
          <a:prstGeom prst="rect">
            <a:avLst/>
          </a:prstGeom>
          <a:noFill/>
        </p:spPr>
      </p:pic>
      <p:pic>
        <p:nvPicPr>
          <p:cNvPr id="11268" name="Picture 4" descr="http://www.kspu.edu/FileDownload.ashx/Gray-Flag_of_Germany.svg.png?id=be046951-b0a9-4e5f-9e2c-dd5a0fb372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857760"/>
            <a:ext cx="2257393" cy="1353806"/>
          </a:xfrm>
          <a:prstGeom prst="rect">
            <a:avLst/>
          </a:prstGeom>
          <a:noFill/>
        </p:spPr>
      </p:pic>
      <p:pic>
        <p:nvPicPr>
          <p:cNvPr id="6" name="Picture 2" descr="https://www.cia.gov/library/publications/the-world-factbook/graphics/flags/large/sw-lgflag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062657"/>
            <a:ext cx="1900219" cy="1203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7772400" cy="1470025"/>
          </a:xfrm>
        </p:spPr>
        <p:txBody>
          <a:bodyPr/>
          <a:lstStyle/>
          <a:p>
            <a:r>
              <a:rPr lang="pl-PL" dirty="0" err="1" smtClean="0"/>
              <a:t>Where</a:t>
            </a:r>
            <a:r>
              <a:rPr lang="pl-PL" dirty="0" smtClean="0"/>
              <a:t> </a:t>
            </a:r>
            <a:r>
              <a:rPr lang="pl-PL" dirty="0" err="1" smtClean="0"/>
              <a:t>would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</a:t>
            </a:r>
            <a:r>
              <a:rPr lang="pl-PL" dirty="0" err="1" smtClean="0"/>
              <a:t>like</a:t>
            </a:r>
            <a:r>
              <a:rPr lang="pl-PL" dirty="0" smtClean="0"/>
              <a:t> to live?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4414" y="2786058"/>
            <a:ext cx="6400800" cy="1752600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A lot of </a:t>
            </a:r>
            <a:r>
              <a:rPr lang="pl-PL" dirty="0" err="1" smtClean="0">
                <a:solidFill>
                  <a:schemeClr val="tx1"/>
                </a:solidFill>
              </a:rPr>
              <a:t>Polish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people</a:t>
            </a:r>
            <a:r>
              <a:rPr lang="pl-PL" dirty="0" smtClean="0">
                <a:solidFill>
                  <a:schemeClr val="tx1"/>
                </a:solidFill>
              </a:rPr>
              <a:t> live </a:t>
            </a:r>
            <a:r>
              <a:rPr lang="pl-PL" dirty="0" err="1" smtClean="0">
                <a:solidFill>
                  <a:schemeClr val="tx1"/>
                </a:solidFill>
              </a:rPr>
              <a:t>in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other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countrys</a:t>
            </a:r>
            <a:r>
              <a:rPr lang="pl-PL" dirty="0" smtClean="0">
                <a:solidFill>
                  <a:schemeClr val="tx1"/>
                </a:solidFill>
              </a:rPr>
              <a:t>, but </a:t>
            </a:r>
            <a:r>
              <a:rPr lang="pl-PL" dirty="0" err="1" smtClean="0">
                <a:solidFill>
                  <a:schemeClr val="tx1"/>
                </a:solidFill>
              </a:rPr>
              <a:t>where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would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they</a:t>
            </a:r>
            <a:r>
              <a:rPr lang="pl-PL" dirty="0" smtClean="0">
                <a:solidFill>
                  <a:schemeClr val="tx1"/>
                </a:solidFill>
              </a:rPr>
              <a:t> want to live?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0242" name="Picture 2" descr="http://adoption.state.gov/content/images/flags/turkey_fla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95424"/>
            <a:ext cx="1571636" cy="1047757"/>
          </a:xfrm>
          <a:prstGeom prst="rect">
            <a:avLst/>
          </a:prstGeom>
          <a:noFill/>
        </p:spPr>
      </p:pic>
      <p:pic>
        <p:nvPicPr>
          <p:cNvPr id="5" name="Picture 2" descr="http://upload.wikimedia.org/wikipedia/en/thumb/9/9a/Flag_of_Spain.svg/750px-Flag_of_Spai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9901" y="4357694"/>
            <a:ext cx="1406437" cy="1000103"/>
          </a:xfrm>
          <a:prstGeom prst="rect">
            <a:avLst/>
          </a:prstGeom>
          <a:noFill/>
        </p:spPr>
      </p:pic>
      <p:pic>
        <p:nvPicPr>
          <p:cNvPr id="10244" name="Picture 4" descr="http://www.teampixie.co.uk/image/2264/geor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786322"/>
            <a:ext cx="1214446" cy="767959"/>
          </a:xfrm>
          <a:prstGeom prst="rect">
            <a:avLst/>
          </a:prstGeom>
          <a:noFill/>
        </p:spPr>
      </p:pic>
      <p:pic>
        <p:nvPicPr>
          <p:cNvPr id="10246" name="Picture 6" descr="http://www.kspu.edu/FileDownload.ashx/Gray-Flag_of_Germany.svg.png?id=be046951-b0a9-4e5f-9e2c-dd5a0fb372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4714884"/>
            <a:ext cx="1945558" cy="1166792"/>
          </a:xfrm>
          <a:prstGeom prst="rect">
            <a:avLst/>
          </a:prstGeom>
          <a:noFill/>
        </p:spPr>
      </p:pic>
      <p:pic>
        <p:nvPicPr>
          <p:cNvPr id="8" name="Picture 2" descr="https://www.cia.gov/library/publications/the-world-factbook/graphics/flags/large/sw-lgflag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1500174"/>
            <a:ext cx="1828781" cy="1157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7772400" cy="1470025"/>
          </a:xfrm>
        </p:spPr>
        <p:txBody>
          <a:bodyPr/>
          <a:lstStyle/>
          <a:p>
            <a:r>
              <a:rPr lang="pl-PL" dirty="0" err="1" smtClean="0"/>
              <a:t>Which</a:t>
            </a:r>
            <a:r>
              <a:rPr lang="pl-PL" dirty="0" smtClean="0"/>
              <a:t> one of </a:t>
            </a:r>
            <a:r>
              <a:rPr lang="pl-PL" dirty="0" err="1" smtClean="0"/>
              <a:t>these</a:t>
            </a:r>
            <a:r>
              <a:rPr lang="pl-PL" dirty="0" smtClean="0"/>
              <a:t> </a:t>
            </a:r>
            <a:r>
              <a:rPr lang="pl-PL" dirty="0" err="1" smtClean="0"/>
              <a:t>countries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14282" y="1571612"/>
            <a:ext cx="7558118" cy="4067188"/>
          </a:xfrm>
        </p:spPr>
        <p:txBody>
          <a:bodyPr>
            <a:normAutofit lnSpcReduction="10000"/>
          </a:bodyPr>
          <a:lstStyle/>
          <a:p>
            <a:pPr algn="l"/>
            <a:r>
              <a:rPr lang="pl-PL" dirty="0" smtClean="0">
                <a:solidFill>
                  <a:schemeClr val="tx1"/>
                </a:solidFill>
              </a:rPr>
              <a:t>-2 out of 20 </a:t>
            </a:r>
            <a:r>
              <a:rPr lang="pl-PL" dirty="0" err="1" smtClean="0">
                <a:solidFill>
                  <a:schemeClr val="tx1"/>
                </a:solidFill>
              </a:rPr>
              <a:t>would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like</a:t>
            </a:r>
            <a:r>
              <a:rPr lang="pl-PL" dirty="0" smtClean="0">
                <a:solidFill>
                  <a:schemeClr val="tx1"/>
                </a:solidFill>
              </a:rPr>
              <a:t> to live </a:t>
            </a:r>
            <a:r>
              <a:rPr lang="pl-PL" dirty="0" err="1" smtClean="0">
                <a:solidFill>
                  <a:schemeClr val="tx1"/>
                </a:solidFill>
              </a:rPr>
              <a:t>in</a:t>
            </a:r>
            <a:r>
              <a:rPr lang="pl-PL" dirty="0" smtClean="0">
                <a:solidFill>
                  <a:schemeClr val="tx1"/>
                </a:solidFill>
              </a:rPr>
              <a:t> Germany</a:t>
            </a:r>
          </a:p>
          <a:p>
            <a:pPr algn="l"/>
            <a:r>
              <a:rPr lang="pl-PL" dirty="0" smtClean="0">
                <a:solidFill>
                  <a:schemeClr val="tx1"/>
                </a:solidFill>
              </a:rPr>
              <a:t>-3 </a:t>
            </a:r>
            <a:r>
              <a:rPr lang="pl-PL" dirty="0" err="1" smtClean="0">
                <a:solidFill>
                  <a:schemeClr val="tx1"/>
                </a:solidFill>
              </a:rPr>
              <a:t>would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like</a:t>
            </a:r>
            <a:r>
              <a:rPr lang="pl-PL" dirty="0" smtClean="0">
                <a:solidFill>
                  <a:schemeClr val="tx1"/>
                </a:solidFill>
              </a:rPr>
              <a:t> to live </a:t>
            </a:r>
            <a:r>
              <a:rPr lang="pl-PL" dirty="0" err="1" smtClean="0">
                <a:solidFill>
                  <a:schemeClr val="tx1"/>
                </a:solidFill>
              </a:rPr>
              <a:t>in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Spain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pl-PL" dirty="0" smtClean="0">
                <a:solidFill>
                  <a:schemeClr val="tx1"/>
                </a:solidFill>
              </a:rPr>
              <a:t>-3 </a:t>
            </a:r>
            <a:r>
              <a:rPr lang="pl-PL" dirty="0" err="1" smtClean="0">
                <a:solidFill>
                  <a:schemeClr val="tx1"/>
                </a:solidFill>
              </a:rPr>
              <a:t>would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like</a:t>
            </a:r>
            <a:r>
              <a:rPr lang="pl-PL" dirty="0" smtClean="0">
                <a:solidFill>
                  <a:schemeClr val="tx1"/>
                </a:solidFill>
              </a:rPr>
              <a:t> to live </a:t>
            </a:r>
            <a:r>
              <a:rPr lang="pl-PL" dirty="0" err="1" smtClean="0">
                <a:solidFill>
                  <a:schemeClr val="tx1"/>
                </a:solidFill>
              </a:rPr>
              <a:t>in</a:t>
            </a:r>
            <a:r>
              <a:rPr lang="pl-PL" dirty="0" smtClean="0">
                <a:solidFill>
                  <a:schemeClr val="tx1"/>
                </a:solidFill>
              </a:rPr>
              <a:t> France</a:t>
            </a:r>
          </a:p>
          <a:p>
            <a:pPr algn="l"/>
            <a:r>
              <a:rPr lang="pl-PL" dirty="0" smtClean="0">
                <a:solidFill>
                  <a:schemeClr val="tx1"/>
                </a:solidFill>
              </a:rPr>
              <a:t>-</a:t>
            </a:r>
            <a:r>
              <a:rPr lang="pl-PL" dirty="0" err="1" smtClean="0">
                <a:solidFill>
                  <a:schemeClr val="tx1"/>
                </a:solidFill>
              </a:rPr>
              <a:t>Only</a:t>
            </a:r>
            <a:r>
              <a:rPr lang="pl-PL" dirty="0" smtClean="0">
                <a:solidFill>
                  <a:schemeClr val="tx1"/>
                </a:solidFill>
              </a:rPr>
              <a:t> one </a:t>
            </a:r>
            <a:r>
              <a:rPr lang="pl-PL" dirty="0" err="1" smtClean="0">
                <a:solidFill>
                  <a:schemeClr val="tx1"/>
                </a:solidFill>
              </a:rPr>
              <a:t>would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like</a:t>
            </a:r>
            <a:r>
              <a:rPr lang="pl-PL" dirty="0" smtClean="0">
                <a:solidFill>
                  <a:schemeClr val="tx1"/>
                </a:solidFill>
              </a:rPr>
              <a:t> to live </a:t>
            </a:r>
            <a:r>
              <a:rPr lang="pl-PL" dirty="0" err="1" smtClean="0">
                <a:solidFill>
                  <a:schemeClr val="tx1"/>
                </a:solidFill>
              </a:rPr>
              <a:t>in</a:t>
            </a:r>
            <a:r>
              <a:rPr lang="pl-PL" dirty="0" smtClean="0">
                <a:solidFill>
                  <a:schemeClr val="tx1"/>
                </a:solidFill>
              </a:rPr>
              <a:t> Turkey</a:t>
            </a:r>
          </a:p>
          <a:p>
            <a:pPr algn="l"/>
            <a:r>
              <a:rPr lang="pl-PL" dirty="0" smtClean="0">
                <a:solidFill>
                  <a:schemeClr val="tx1"/>
                </a:solidFill>
              </a:rPr>
              <a:t>-3 </a:t>
            </a:r>
            <a:r>
              <a:rPr lang="pl-PL" dirty="0" err="1" smtClean="0">
                <a:solidFill>
                  <a:schemeClr val="tx1"/>
                </a:solidFill>
              </a:rPr>
              <a:t>would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like</a:t>
            </a:r>
            <a:r>
              <a:rPr lang="pl-PL" dirty="0" smtClean="0">
                <a:solidFill>
                  <a:schemeClr val="tx1"/>
                </a:solidFill>
              </a:rPr>
              <a:t> to live </a:t>
            </a:r>
            <a:r>
              <a:rPr lang="pl-PL" dirty="0" err="1" smtClean="0">
                <a:solidFill>
                  <a:schemeClr val="tx1"/>
                </a:solidFill>
              </a:rPr>
              <a:t>in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England</a:t>
            </a:r>
            <a:endParaRPr lang="pl-PL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r>
              <a:rPr lang="pl-PL" dirty="0" smtClean="0">
                <a:solidFill>
                  <a:schemeClr val="tx1"/>
                </a:solidFill>
              </a:rPr>
              <a:t>3 </a:t>
            </a:r>
            <a:r>
              <a:rPr lang="pl-PL" dirty="0" err="1" smtClean="0">
                <a:solidFill>
                  <a:schemeClr val="tx1"/>
                </a:solidFill>
              </a:rPr>
              <a:t>would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like</a:t>
            </a:r>
            <a:r>
              <a:rPr lang="pl-PL" dirty="0" smtClean="0">
                <a:solidFill>
                  <a:schemeClr val="tx1"/>
                </a:solidFill>
              </a:rPr>
              <a:t> to live </a:t>
            </a:r>
            <a:r>
              <a:rPr lang="pl-PL" dirty="0" err="1" smtClean="0">
                <a:solidFill>
                  <a:schemeClr val="tx1"/>
                </a:solidFill>
              </a:rPr>
              <a:t>in</a:t>
            </a:r>
            <a:r>
              <a:rPr lang="pl-PL" dirty="0" smtClean="0">
                <a:solidFill>
                  <a:schemeClr val="tx1"/>
                </a:solidFill>
              </a:rPr>
              <a:t> Northern Ireland</a:t>
            </a:r>
          </a:p>
          <a:p>
            <a:pPr algn="l">
              <a:buFontTx/>
              <a:buChar char="-"/>
            </a:pPr>
            <a:r>
              <a:rPr lang="pl-PL" dirty="0" smtClean="0">
                <a:solidFill>
                  <a:schemeClr val="tx1"/>
                </a:solidFill>
              </a:rPr>
              <a:t>And 5 </a:t>
            </a:r>
            <a:r>
              <a:rPr lang="pl-PL" dirty="0" err="1" smtClean="0">
                <a:solidFill>
                  <a:schemeClr val="tx1"/>
                </a:solidFill>
              </a:rPr>
              <a:t>would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like</a:t>
            </a:r>
            <a:r>
              <a:rPr lang="pl-PL" dirty="0" smtClean="0">
                <a:solidFill>
                  <a:schemeClr val="tx1"/>
                </a:solidFill>
              </a:rPr>
              <a:t> to live </a:t>
            </a:r>
            <a:r>
              <a:rPr lang="pl-PL" dirty="0" err="1" smtClean="0">
                <a:solidFill>
                  <a:schemeClr val="tx1"/>
                </a:solidFill>
              </a:rPr>
              <a:t>in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Sweden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s://www.cia.gov/library/publications/the-world-factbook/graphics/flags/large/sw-lgfla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786322"/>
            <a:ext cx="757211" cy="479408"/>
          </a:xfrm>
          <a:prstGeom prst="rect">
            <a:avLst/>
          </a:prstGeom>
          <a:noFill/>
        </p:spPr>
      </p:pic>
      <p:pic>
        <p:nvPicPr>
          <p:cNvPr id="9218" name="Picture 2" descr="http://www.flags.net/images/largeflags/FRAN000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714620"/>
            <a:ext cx="604085" cy="404799"/>
          </a:xfrm>
          <a:prstGeom prst="rect">
            <a:avLst/>
          </a:prstGeom>
          <a:noFill/>
        </p:spPr>
      </p:pic>
      <p:pic>
        <p:nvPicPr>
          <p:cNvPr id="6" name="Picture 2" descr="http://upload.wikimedia.org/wikipedia/en/thumb/9/9a/Flag_of_Spain.svg/750px-Flag_of_Spai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071678"/>
            <a:ext cx="788008" cy="536516"/>
          </a:xfrm>
          <a:prstGeom prst="rect">
            <a:avLst/>
          </a:prstGeom>
          <a:noFill/>
        </p:spPr>
      </p:pic>
      <p:pic>
        <p:nvPicPr>
          <p:cNvPr id="9220" name="Picture 4" descr="http://www.teampixie.co.uk/image/2264/geo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3786190"/>
            <a:ext cx="642942" cy="406566"/>
          </a:xfrm>
          <a:prstGeom prst="rect">
            <a:avLst/>
          </a:prstGeom>
          <a:noFill/>
        </p:spPr>
      </p:pic>
      <p:pic>
        <p:nvPicPr>
          <p:cNvPr id="9222" name="Picture 6" descr="http://www.kspu.edu/FileDownload.ashx/Gray-Flag_of_Germany.svg.png?id=be046951-b0a9-4e5f-9e2c-dd5a0fb3725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1571612"/>
            <a:ext cx="928694" cy="556957"/>
          </a:xfrm>
          <a:prstGeom prst="rect">
            <a:avLst/>
          </a:prstGeom>
          <a:noFill/>
        </p:spPr>
      </p:pic>
      <p:pic>
        <p:nvPicPr>
          <p:cNvPr id="9" name="Picture 2" descr="https://encrypted-tbn3.gstatic.com/images?q=tbn:ANd9GcS6hwucza4F9IAPAZfNWRUBcv6k3CYFiXItXWw0AlnIMJQJdNoKQ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3143248"/>
            <a:ext cx="742926" cy="495284"/>
          </a:xfrm>
          <a:prstGeom prst="rect">
            <a:avLst/>
          </a:prstGeom>
          <a:noFill/>
        </p:spPr>
      </p:pic>
      <p:pic>
        <p:nvPicPr>
          <p:cNvPr id="10" name="Picture 4" descr="http://t0.gstatic.com/images?q=tbn:ANd9GcTk_vapPI8DJVnKzve7Ni6m9uB7X5vgnbeWmHoIUc1fbuSClFw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29454" y="4214818"/>
            <a:ext cx="928694" cy="561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/>
          <a:lstStyle/>
          <a:p>
            <a:r>
              <a:rPr lang="pl-PL" b="1" i="1" dirty="0" err="1" smtClean="0"/>
              <a:t>Why</a:t>
            </a:r>
            <a:r>
              <a:rPr lang="pl-PL" b="1" i="1" dirty="0" smtClean="0"/>
              <a:t> do </a:t>
            </a:r>
            <a:r>
              <a:rPr lang="pl-PL" b="1" i="1" dirty="0" err="1" smtClean="0"/>
              <a:t>you</a:t>
            </a:r>
            <a:r>
              <a:rPr lang="pl-PL" b="1" i="1" dirty="0" smtClean="0"/>
              <a:t> </a:t>
            </a:r>
            <a:r>
              <a:rPr lang="pl-PL" b="1" i="1" dirty="0" err="1" smtClean="0"/>
              <a:t>like</a:t>
            </a:r>
            <a:r>
              <a:rPr lang="pl-PL" b="1" i="1" dirty="0" smtClean="0"/>
              <a:t> </a:t>
            </a:r>
            <a:r>
              <a:rPr lang="pl-PL" b="1" i="1" dirty="0" err="1" smtClean="0"/>
              <a:t>these</a:t>
            </a:r>
            <a:r>
              <a:rPr lang="pl-PL" b="1" i="1" dirty="0" smtClean="0"/>
              <a:t> </a:t>
            </a:r>
            <a:r>
              <a:rPr lang="pl-PL" b="1" i="1" dirty="0" err="1" smtClean="0"/>
              <a:t>countries</a:t>
            </a:r>
            <a:r>
              <a:rPr lang="pl-PL" b="1" i="1" dirty="0" smtClean="0"/>
              <a:t>?</a:t>
            </a:r>
            <a:endParaRPr lang="pl-PL" b="1" i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4414" y="2000240"/>
            <a:ext cx="6400800" cy="1571636"/>
          </a:xfrm>
        </p:spPr>
        <p:txBody>
          <a:bodyPr/>
          <a:lstStyle/>
          <a:p>
            <a:r>
              <a:rPr lang="pl-PL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</a:t>
            </a:r>
            <a:r>
              <a:rPr lang="pl-PL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do </a:t>
            </a:r>
            <a:r>
              <a:rPr lang="pl-PL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people</a:t>
            </a:r>
            <a:r>
              <a:rPr lang="pl-PL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like</a:t>
            </a:r>
            <a:r>
              <a:rPr lang="pl-PL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about</a:t>
            </a:r>
            <a:r>
              <a:rPr lang="pl-PL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these</a:t>
            </a:r>
            <a:r>
              <a:rPr lang="pl-PL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countries</a:t>
            </a:r>
            <a:r>
              <a:rPr lang="pl-PL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 </a:t>
            </a:r>
            <a:r>
              <a:rPr lang="pl-PL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Let’s</a:t>
            </a:r>
            <a:r>
              <a:rPr lang="pl-PL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find</a:t>
            </a:r>
            <a:r>
              <a:rPr lang="pl-PL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out.</a:t>
            </a:r>
            <a:endParaRPr lang="pl-PL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194" name="Picture 2" descr="http://www.teampixie.co.uk/image/2264/geo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357562"/>
            <a:ext cx="2286016" cy="1445569"/>
          </a:xfrm>
          <a:prstGeom prst="rect">
            <a:avLst/>
          </a:prstGeom>
          <a:noFill/>
        </p:spPr>
      </p:pic>
      <p:pic>
        <p:nvPicPr>
          <p:cNvPr id="5" name="Picture 2" descr="https://www.cia.gov/library/publications/the-world-factbook/graphics/flags/large/sw-lgfla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4286256"/>
            <a:ext cx="2043095" cy="1293531"/>
          </a:xfrm>
          <a:prstGeom prst="rect">
            <a:avLst/>
          </a:prstGeom>
          <a:noFill/>
        </p:spPr>
      </p:pic>
      <p:pic>
        <p:nvPicPr>
          <p:cNvPr id="6" name="Picture 4" descr="http://t0.gstatic.com/images?q=tbn:ANd9GcTk_vapPI8DJVnKzve7Ni6m9uB7X5vgnbeWmHoIUc1fbuSClF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370853"/>
            <a:ext cx="1500198" cy="907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7158" y="0"/>
            <a:ext cx="7772400" cy="1470025"/>
          </a:xfrm>
        </p:spPr>
        <p:txBody>
          <a:bodyPr>
            <a:normAutofit/>
          </a:bodyPr>
          <a:lstStyle/>
          <a:p>
            <a:r>
              <a:rPr lang="pl-PL" sz="8000" dirty="0" err="1" smtClean="0">
                <a:solidFill>
                  <a:srgbClr val="002060"/>
                </a:solidFill>
              </a:rPr>
              <a:t>S</a:t>
            </a:r>
            <a:r>
              <a:rPr lang="pl-PL" sz="8000" dirty="0" err="1" smtClean="0">
                <a:solidFill>
                  <a:srgbClr val="FFC000"/>
                </a:solidFill>
              </a:rPr>
              <a:t>w</a:t>
            </a:r>
            <a:r>
              <a:rPr lang="pl-PL" sz="8000" dirty="0" err="1" smtClean="0">
                <a:solidFill>
                  <a:srgbClr val="002060"/>
                </a:solidFill>
              </a:rPr>
              <a:t>eden</a:t>
            </a:r>
            <a:endParaRPr lang="pl-PL" sz="8000" dirty="0">
              <a:solidFill>
                <a:srgbClr val="00206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57224" y="1285860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pl-PL" dirty="0" err="1" smtClean="0">
                <a:solidFill>
                  <a:srgbClr val="002060"/>
                </a:solidFill>
              </a:rPr>
              <a:t>People</a:t>
            </a:r>
            <a:r>
              <a:rPr lang="pl-PL" dirty="0" smtClean="0">
                <a:solidFill>
                  <a:srgbClr val="002060"/>
                </a:solidFill>
              </a:rPr>
              <a:t> </a:t>
            </a:r>
            <a:r>
              <a:rPr lang="pl-PL" dirty="0" err="1" smtClean="0">
                <a:solidFill>
                  <a:srgbClr val="002060"/>
                </a:solidFill>
              </a:rPr>
              <a:t>like</a:t>
            </a:r>
            <a:r>
              <a:rPr lang="pl-PL" dirty="0" smtClean="0">
                <a:solidFill>
                  <a:srgbClr val="002060"/>
                </a:solidFill>
              </a:rPr>
              <a:t> </a:t>
            </a:r>
            <a:r>
              <a:rPr lang="pl-PL" dirty="0" err="1" smtClean="0">
                <a:solidFill>
                  <a:srgbClr val="002060"/>
                </a:solidFill>
              </a:rPr>
              <a:t>the</a:t>
            </a:r>
            <a:r>
              <a:rPr lang="pl-PL" dirty="0" smtClean="0">
                <a:solidFill>
                  <a:srgbClr val="002060"/>
                </a:solidFill>
              </a:rPr>
              <a:t> </a:t>
            </a:r>
            <a:r>
              <a:rPr lang="pl-PL" dirty="0" err="1" smtClean="0">
                <a:solidFill>
                  <a:srgbClr val="002060"/>
                </a:solidFill>
              </a:rPr>
              <a:t>beautiful</a:t>
            </a:r>
            <a:r>
              <a:rPr lang="pl-PL" dirty="0" smtClean="0">
                <a:solidFill>
                  <a:srgbClr val="002060"/>
                </a:solidFill>
              </a:rPr>
              <a:t> </a:t>
            </a:r>
            <a:r>
              <a:rPr lang="pl-PL" dirty="0" err="1" smtClean="0">
                <a:solidFill>
                  <a:srgbClr val="002060"/>
                </a:solidFill>
              </a:rPr>
              <a:t>lakes</a:t>
            </a:r>
            <a:r>
              <a:rPr lang="pl-PL" dirty="0" smtClean="0">
                <a:solidFill>
                  <a:srgbClr val="002060"/>
                </a:solidFill>
              </a:rPr>
              <a:t> and </a:t>
            </a:r>
            <a:r>
              <a:rPr lang="pl-PL" dirty="0" err="1" smtClean="0">
                <a:solidFill>
                  <a:srgbClr val="002060"/>
                </a:solidFill>
              </a:rPr>
              <a:t>landscapes</a:t>
            </a:r>
            <a:r>
              <a:rPr lang="pl-PL" dirty="0" smtClean="0">
                <a:solidFill>
                  <a:srgbClr val="002060"/>
                </a:solidFill>
              </a:rPr>
              <a:t> of </a:t>
            </a:r>
            <a:r>
              <a:rPr lang="pl-PL" dirty="0" err="1" smtClean="0">
                <a:solidFill>
                  <a:srgbClr val="002060"/>
                </a:solidFill>
              </a:rPr>
              <a:t>Sweden</a:t>
            </a:r>
            <a:r>
              <a:rPr lang="pl-PL" dirty="0" smtClean="0">
                <a:solidFill>
                  <a:srgbClr val="002060"/>
                </a:solidFill>
              </a:rPr>
              <a:t>, </a:t>
            </a:r>
            <a:r>
              <a:rPr lang="pl-PL" dirty="0" err="1" smtClean="0">
                <a:solidFill>
                  <a:srgbClr val="002060"/>
                </a:solidFill>
              </a:rPr>
              <a:t>the</a:t>
            </a:r>
            <a:r>
              <a:rPr lang="pl-PL" dirty="0" smtClean="0">
                <a:solidFill>
                  <a:srgbClr val="002060"/>
                </a:solidFill>
              </a:rPr>
              <a:t> </a:t>
            </a:r>
            <a:r>
              <a:rPr lang="pl-PL" dirty="0" err="1" smtClean="0">
                <a:solidFill>
                  <a:srgbClr val="002060"/>
                </a:solidFill>
              </a:rPr>
              <a:t>fresh</a:t>
            </a:r>
            <a:r>
              <a:rPr lang="pl-PL" dirty="0" smtClean="0">
                <a:solidFill>
                  <a:srgbClr val="002060"/>
                </a:solidFill>
              </a:rPr>
              <a:t> and </a:t>
            </a:r>
            <a:r>
              <a:rPr lang="pl-PL" dirty="0" err="1" smtClean="0">
                <a:solidFill>
                  <a:srgbClr val="002060"/>
                </a:solidFill>
              </a:rPr>
              <a:t>clean</a:t>
            </a:r>
            <a:r>
              <a:rPr lang="pl-PL" dirty="0" smtClean="0">
                <a:solidFill>
                  <a:srgbClr val="002060"/>
                </a:solidFill>
              </a:rPr>
              <a:t> air, </a:t>
            </a:r>
            <a:r>
              <a:rPr lang="pl-PL" dirty="0" err="1" smtClean="0">
                <a:solidFill>
                  <a:srgbClr val="002060"/>
                </a:solidFill>
              </a:rPr>
              <a:t>the</a:t>
            </a:r>
            <a:r>
              <a:rPr lang="pl-PL" dirty="0" smtClean="0">
                <a:solidFill>
                  <a:srgbClr val="002060"/>
                </a:solidFill>
              </a:rPr>
              <a:t> solid </a:t>
            </a:r>
            <a:r>
              <a:rPr lang="pl-PL" dirty="0" err="1" smtClean="0">
                <a:solidFill>
                  <a:srgbClr val="002060"/>
                </a:solidFill>
              </a:rPr>
              <a:t>furniture</a:t>
            </a:r>
            <a:r>
              <a:rPr lang="pl-PL" dirty="0" smtClean="0">
                <a:solidFill>
                  <a:srgbClr val="002060"/>
                </a:solidFill>
              </a:rPr>
              <a:t> and </a:t>
            </a:r>
            <a:r>
              <a:rPr lang="pl-PL" dirty="0" err="1" smtClean="0">
                <a:solidFill>
                  <a:srgbClr val="002060"/>
                </a:solidFill>
              </a:rPr>
              <a:t>the</a:t>
            </a:r>
            <a:r>
              <a:rPr lang="pl-PL" dirty="0" smtClean="0">
                <a:solidFill>
                  <a:srgbClr val="002060"/>
                </a:solidFill>
              </a:rPr>
              <a:t> </a:t>
            </a:r>
            <a:r>
              <a:rPr lang="pl-PL" dirty="0" err="1" smtClean="0">
                <a:solidFill>
                  <a:srgbClr val="002060"/>
                </a:solidFill>
              </a:rPr>
              <a:t>food</a:t>
            </a:r>
            <a:r>
              <a:rPr lang="pl-PL" dirty="0" smtClean="0">
                <a:solidFill>
                  <a:srgbClr val="002060"/>
                </a:solidFill>
              </a:rPr>
              <a:t> </a:t>
            </a:r>
            <a:r>
              <a:rPr lang="pl-PL" dirty="0" err="1" smtClean="0">
                <a:solidFill>
                  <a:srgbClr val="002060"/>
                </a:solidFill>
              </a:rPr>
              <a:t>the</a:t>
            </a:r>
            <a:r>
              <a:rPr lang="pl-PL" dirty="0" smtClean="0">
                <a:solidFill>
                  <a:srgbClr val="002060"/>
                </a:solidFill>
              </a:rPr>
              <a:t> most, but </a:t>
            </a:r>
            <a:r>
              <a:rPr lang="pl-PL" dirty="0" err="1" smtClean="0">
                <a:solidFill>
                  <a:srgbClr val="002060"/>
                </a:solidFill>
              </a:rPr>
              <a:t>they</a:t>
            </a:r>
            <a:r>
              <a:rPr lang="pl-PL" dirty="0" smtClean="0">
                <a:solidFill>
                  <a:srgbClr val="002060"/>
                </a:solidFill>
              </a:rPr>
              <a:t> </a:t>
            </a:r>
            <a:r>
              <a:rPr lang="pl-PL" dirty="0" err="1" smtClean="0">
                <a:solidFill>
                  <a:srgbClr val="002060"/>
                </a:solidFill>
              </a:rPr>
              <a:t>also</a:t>
            </a:r>
            <a:r>
              <a:rPr lang="pl-PL" dirty="0" smtClean="0">
                <a:solidFill>
                  <a:srgbClr val="002060"/>
                </a:solidFill>
              </a:rPr>
              <a:t> </a:t>
            </a:r>
            <a:r>
              <a:rPr lang="pl-PL" dirty="0" err="1" smtClean="0">
                <a:solidFill>
                  <a:srgbClr val="002060"/>
                </a:solidFill>
              </a:rPr>
              <a:t>like</a:t>
            </a:r>
            <a:r>
              <a:rPr lang="pl-PL" dirty="0" smtClean="0">
                <a:solidFill>
                  <a:srgbClr val="002060"/>
                </a:solidFill>
              </a:rPr>
              <a:t> Volvo cars, Ikea, </a:t>
            </a:r>
            <a:r>
              <a:rPr lang="pl-PL" dirty="0" err="1" smtClean="0">
                <a:solidFill>
                  <a:srgbClr val="002060"/>
                </a:solidFill>
              </a:rPr>
              <a:t>the</a:t>
            </a:r>
            <a:r>
              <a:rPr lang="pl-PL" dirty="0" smtClean="0">
                <a:solidFill>
                  <a:srgbClr val="002060"/>
                </a:solidFill>
              </a:rPr>
              <a:t> </a:t>
            </a:r>
            <a:r>
              <a:rPr lang="pl-PL" dirty="0" err="1" smtClean="0">
                <a:solidFill>
                  <a:srgbClr val="002060"/>
                </a:solidFill>
              </a:rPr>
              <a:t>tourist</a:t>
            </a:r>
            <a:r>
              <a:rPr lang="pl-PL" dirty="0" smtClean="0">
                <a:solidFill>
                  <a:srgbClr val="002060"/>
                </a:solidFill>
              </a:rPr>
              <a:t> </a:t>
            </a:r>
            <a:r>
              <a:rPr lang="pl-PL" dirty="0" err="1" smtClean="0">
                <a:solidFill>
                  <a:srgbClr val="002060"/>
                </a:solidFill>
              </a:rPr>
              <a:t>attractions</a:t>
            </a:r>
            <a:r>
              <a:rPr lang="pl-PL" dirty="0" smtClean="0">
                <a:solidFill>
                  <a:srgbClr val="002060"/>
                </a:solidFill>
              </a:rPr>
              <a:t> and </a:t>
            </a:r>
            <a:r>
              <a:rPr lang="pl-PL" dirty="0" err="1" smtClean="0">
                <a:solidFill>
                  <a:srgbClr val="002060"/>
                </a:solidFill>
              </a:rPr>
              <a:t>beautiful</a:t>
            </a:r>
            <a:r>
              <a:rPr lang="pl-PL" dirty="0" smtClean="0">
                <a:solidFill>
                  <a:srgbClr val="002060"/>
                </a:solidFill>
              </a:rPr>
              <a:t> </a:t>
            </a:r>
            <a:r>
              <a:rPr lang="pl-PL" dirty="0" err="1" smtClean="0">
                <a:solidFill>
                  <a:srgbClr val="002060"/>
                </a:solidFill>
              </a:rPr>
              <a:t>Swedish</a:t>
            </a:r>
            <a:r>
              <a:rPr lang="pl-PL" dirty="0" smtClean="0">
                <a:solidFill>
                  <a:srgbClr val="002060"/>
                </a:solidFill>
              </a:rPr>
              <a:t> </a:t>
            </a:r>
            <a:r>
              <a:rPr lang="pl-PL" dirty="0" err="1" smtClean="0">
                <a:solidFill>
                  <a:srgbClr val="002060"/>
                </a:solidFill>
              </a:rPr>
              <a:t>women</a:t>
            </a:r>
            <a:r>
              <a:rPr lang="pl-PL" dirty="0" smtClean="0">
                <a:solidFill>
                  <a:srgbClr val="002060"/>
                </a:solidFill>
              </a:rPr>
              <a:t>.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22530" name="AutoShape 2" descr="data:image/jpeg;base64,/9j/4AAQSkZJRgABAQAAAQABAAD/2wCEAAkGBwgHBgkIBwgKCgkXDRkaGRYWDRsUFRYWIBEiIiAdHx8kKDQnJCYtJx8fOTktMTo+LkYuHiU0OjMsNygtLjcBCgoKDQ0NGxAPGjclHyUrNzc3Mzg3NzcrNzcyNzE3Nzc3ODczNjc3LDc3NzcxNzA0LystNywuNzc4KzI3LCsuNP/AABEIALEBHAMBEQACEQEDEQH/xAAaAAEBAQEAAwAAAAAAAAAAAAAABgcEAQMF/8QAKhABAAAEBQUBAQACAwEAAAAAAAECBAUDFnOTsgc1VFXRNBESMSFRcQb/xAAaAQEBAQEBAQEAAAAAAAAAAAAABgcEAwUB/8QAMBEBAAACBwYHAAIDAQAAAAAAAAECAwQFFVNxkhYzUVKh0QYRMjRyscEhMRRBgRL/2gAMAwEAAhEDEQA/AIdSpoAAAAAAAAABtVs7bSaEnCDDrQ95S/Ob7i0Gg3UuUHU43sAAiupv5aDUm4wXfgfeU2Uv6n7f9EmcUA0JMAAAAAAAAAAAAAAAAAAAAAAAAAAAAAANqtnbaTQk4QYdaHvKX5zfcWg0G6lyg6nG9gAEV1N/LQak3GC78D7ymyl/U/b/AKJM4oBoSYAAAAAAAAAAAAAAAAAAAAAAAAAAAAAAbVbO20mhJwgw60PeUvzm+4tBoN1LlB1ON7AAIrqb+Wg1JuMF34H3lNlL+p+3/RJnFANCTAAAAAAAAAAAAAAAAAAAAAAAAAAAAAADarZ22k0JOEGHWh7yl+c33FoNBupcoOpxvYABFdTfy0GpNxgu/A+8pspf1P2/6JM4oBoSYAAAAAAAAAAAAAAAAAAAAAAAAAAAAAAbVbO20mhJwgw60PeUvzm+4tBoN1LlB1ON7AAIrqb+Wg1JuMF34H3lNlL+p+3/AESZxQDQkwAAAAAAAAAAAAAAAAAAAAAAAAAAAAAA2q2dtpNCThBh1oe8pfnN9xaDQbqXKDqcb2AARXU38tBqTcYLvwPvKbKX9T9v+iTOKAaEmAAAAAAAAAAAAAAAAAAAAAAAAAAAAAAG1WzttJoScIMOtD3lL85vuLQaDdS5QdTjewACK6m/loNSbjBd+B95TZS/qft/0SZxQDQkwAAAAAAAAAAAAAAAAAAAAAAAAAAAAAA2q2dtpNCThBh1oe8pfnN9xaDQbqXKDqcb2AARXU38tBqTcYLvwPvKbKX9T9v+iTOKAaEmAAAAAAAAAAAAAAAAAAAH08v3j1lVtxfMvmzseXVB2XfWuSJl+8esqtuJfNnY8uqBd9a5ImX7x6yq24l82djy6oF31rkiZfvHrKrbiXzZ2PLqgXfWuSJl+8esqtuJfNnY8uqBd9a5ImX7x6yq24l82djy6oF31rkiZfvHrKrbiXzZ2PLqgXfWuSJl+8esqtuJfNnY8uqBd9a5ImX7x6yq24l82djy6oF31rkiZfvHrKrbiXzZ2PLqgXfWuSLxl+8esqtuL9vmzseXVA/wK1yRa1b5ZpKCmknljLNDBlhGEf8AcI/4wY9XppZq1STSx84Rmj9xW1DCMKOWEeEHQ5XqAAkuoFBV11PRS0dNi48YTzf3/GX+/wA/4gsvB9cq9WnpY088JfOEPLzj5cXxLaoKSlkkhRy+f8ovL949ZVbcVxfNnY8uqCfu+tckTL949ZVbcS+bOx5dUC761yRMv3j1lVtxL5s7Hl1QLvrXJEy/ePWVW3EvmzseXVAu+tckTL949ZVbcS+bOx5dUC761yRMv3j1lVtxL5s7Hl1QLvrXJEy/ePWVW3EvmzseXVAu+tckTL949ZVbcS+bOx5dUC761yRMv3j1lVtxL5s7Hl1QLvrXJEy/ePWVW3EvmzseXVAu+tckTL949ZVbcS+bOx5dUC761yRMv3j1lVtxL5s7Hl1QLvrXJEy/ePWVW3EvmzseXVAu+tckTL949ZVbcS+bOx5dUC761yRMv3j1lVtxL5s7Hl1QLvrXJEy/ePWVW3EvmzseXVAu+tckTL949ZVbcS+bOx5dUC761yRMv3j1lVtxL5s7Hl1QLvrXJEy/ePWVW3EvmzseXVAu+tckTL949ZVbcS+bOx5dUC761yRbCxVdgAAAAAAAAAAAAAAAAAAAAAAAAAAAAAAAAAAAAAAAAAAAAAAAAAAAAAAAAAAAAAAAAAAAAAAAAAAAAAAAAAAAAAAAAAAAAAAAAAAAAAAAAAAAAAAAAAAAAAAAAAAAAAAAAAAAAAAAAAAAAAAMszpfPIw9mX41vZWysOOqPdG3zW+PQzpfPIw9mX4bK2Vhx1R7l81vj0M6XzyMPZl+GytlYcdUe5fNb49DOl88jD2ZfhsrZWHHVHuXzW+PQzpfPIw9mX4bK2Vhx1R7l81vj0M6XzyMPZl+GytlYcdUe5fNb49DOl88jD2ZfhsrZWHHVHuXzW+PQzpfPIw9mX4bK2Vhx1R7l81vj0M6XzyMPZl+GytlYcdUe5fNb49DOl88jD2ZfhsrZWHHVHuXzW+PQzpfPIw9mX4bK2Vhx1Tdy+a3x6NMocSbGoqfFxI/2eOFLGP/ALGWDLa5Ry0dZpJJf6hNGEP+RV1FNGajljH/AHB73M9AAEz/APb3ittGBST0OJLJGaeaEf7JCb/UIf8Aar8LWXVa/PSwrEvn/wCYQ8v5jD+/Pg+Ra1bpavLLGjj/AGks6XzyMPZl+LDZWysOOqPd8S+a3x6GdL55GHsy/DZWysOOqPcvmt8ehnS+eRh7Mvw2VsrDjqj3L5rfHoZ0vnkYezL8NlbKw46o9y+a3x6GdL55GHsy/DZWysOOqPcvmt8ehnS+eRh7Mvw2VsrDjqj3L5rfHoZ0vnkYezL8NlbKw46o9y+a3x6GdL55GHsy/DZWysOOqPcvmt8ehnS+eRh7Mvw2VsrDjqj3L5rfHoZ0vnkYezL8NlbKw46o9y+a3x6GdL55GHsy/DZWysOOqPcvmt8ehnS+eRh7Mvw2VsrDjqj3L5rfHoZ0vnkYezL8NlbKw46o9y+a3x6GdL55GHsy/DZWysOOqPcvmt8ehnS+eRh7Mvw2VsrDjqj3L5rfHoZ0vnkYezL8NlbKw46o9y+a3x6GdL55GHsy/DZWysOOqPcvmt8ehnS+eRh7Mvw2VsrDjqj3L5rfHoZ0vnkYezL8NlbKw46o9y+a3x6GdL55GHsy/DZWysOOqPcvmt8eieUT5QAAAAAAAAADarZ22k0JOEGHWh7yl+c33FoNBupcoOpxvYABFdTfy0GpNxgu/A+8pspf1P2/6JM4oBoSYAAAAAAAAAAAAAAAAAAAAAAAAAAAAAAbVbO20mhJwgw60PeUvzm+4tBoN1LlB1ON7AAIrqb+Wg1JuMF34H3lNlL+p+3/AESZxQDQkwAAAAAAAAAAAAAAAAAAAAAAAAAAAAAA2q2dtpNCThBh1oe8pfnN9xaDQbqXKDqcb2AARXU38tBqTcYLvwPvKbKX9T9v+iTOKAaEmAAAAAAAAAAAAAAAAAAAAAAAAAAAAAAG1WzttJoScIMOtD3lL85vuLQaDdS5QdTjewACK6m/loNSbjBd+B95TZS/qft/0SZxQDQkwAAAAAAAAAAAAAAAAAAAAAAAAAAAAAA2q2dtpNCThBh1oe8pfnN9xaDQbqXKDqcb2AARXU38tBqTcYLvwPvKbKX9T9v+iTOKAaEmAAAAAAAAAAAAAAAAAAAAAAAAAAAAAAG1WzttJoScIMOtD3lL85vuLQaDdS5QdTjewACK6m/loNSbjBd+B95TZS/qft/0SZxQDQkwAAAAAAAAAAAAAAAAAAAAAAAAAAAAAA2q2dtpNCThBh1oe8pfnN9xaDQbqXKDqcb2AARXU38tBqTcYLvwPvKbKX9T9v8AokzigGhJgAAAAAAAAAAAAAAAAAAAAAAAAAAAAABtVs7bSaEnCDDrQ95S/Ob7i0Gg3UuUHU43sAAiupv5aDUm4wXfgfeU2Uv6n7f9EmcUA0JMAAAAAAAAAAAAAAAAAAAAAAAAAAAAAANqtnbaTQk4QYdaHvKX5zfcWg0G6lyg6nG9gAEV1N/LQak3GC78D7ymyl/U/b/okzigGhJgAAAAAAAAAAAAAAAAAAB//9k="/>
          <p:cNvSpPr>
            <a:spLocks noChangeAspect="1" noChangeArrowheads="1"/>
          </p:cNvSpPr>
          <p:nvPr/>
        </p:nvSpPr>
        <p:spPr bwMode="auto">
          <a:xfrm>
            <a:off x="155575" y="-1965325"/>
            <a:ext cx="6553200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532" name="AutoShape 4" descr="data:image/jpeg;base64,/9j/4AAQSkZJRgABAQAAAQABAAD/2wCEAAkGBwgHBgkIBwgKCgkXDRkaGRYWDRsUFRYWIBEiIiAdHx8kKDQnJCYtJx8fOTktMTo+LkYuHiU0OjMsNygtLjcBCgoKDQ0NGxAPGjclHyUrNzc3Mzg3NzcrNzcyNzE3Nzc3ODczNjc3LDc3NzcxNzA0LystNywuNzc4KzI3LCsuNP/AABEIALEBHAMBEQACEQEDEQH/xAAaAAEBAQEAAwAAAAAAAAAAAAAABgcEAQMF/8QAKhABAAAEBQUBAQACAwEAAAAAAAECBAUDFnOTsgc1VFXRNBESMSFRcQb/xAAaAQEBAQEBAQEAAAAAAAAAAAAABgcEAwUB/8QAMBEBAAACBwYHAAIDAQAAAAAAAAECAwQFFVNxkhYzUVKh0QYRMjRyscEhMRRBgRL/2gAMAwEAAhEDEQA/AIdSpoAAAAAAAAABtVs7bSaEnCDDrQ95S/Ob7i0Gg3UuUHU43sAAiupv5aDUm4wXfgfeU2Uv6n7f9EmcUA0JMAAAAAAAAAAAAAAAAAAAAAAAAAAAAAANqtnbaTQk4QYdaHvKX5zfcWg0G6lyg6nG9gAEV1N/LQak3GC78D7ymyl/U/b/AKJM4oBoSYAAAAAAAAAAAAAAAAAAAAAAAAAAAAAAbVbO20mhJwgw60PeUvzm+4tBoN1LlB1ON7AAIrqb+Wg1JuMF34H3lNlL+p+3/RJnFANCTAAAAAAAAAAAAAAAAAAAAAAAAAAAAAADarZ22k0JOEGHWh7yl+c33FoNBupcoOpxvYABFdTfy0GpNxgu/A+8pspf1P2/6JM4oBoSYAAAAAAAAAAAAAAAAAAAAAAAAAAAAAAbVbO20mhJwgw60PeUvzm+4tBoN1LlB1ON7AAIrqb+Wg1JuMF34H3lNlL+p+3/AESZxQDQkwAAAAAAAAAAAAAAAAAAAAAAAAAAAAAA2q2dtpNCThBh1oe8pfnN9xaDQbqXKDqcb2AARXU38tBqTcYLvwPvKbKX9T9v+iTOKAaEmAAAAAAAAAAAAAAAAAAAAAAAAAAAAAAG1WzttJoScIMOtD3lL85vuLQaDdS5QdTjewACK6m/loNSbjBd+B95TZS/qft/0SZxQDQkwAAAAAAAAAAAAAAAAAAAAAAAAAAAAAA2q2dtpNCThBh1oe8pfnN9xaDQbqXKDqcb2AARXU38tBqTcYLvwPvKbKX9T9v+iTOKAaEmAAAAAAAAAAAAAAAAAAAH08v3j1lVtxfMvmzseXVB2XfWuSJl+8esqtuJfNnY8uqBd9a5ImX7x6yq24l82djy6oF31rkiZfvHrKrbiXzZ2PLqgXfWuSJl+8esqtuJfNnY8uqBd9a5ImX7x6yq24l82djy6oF31rkiZfvHrKrbiXzZ2PLqgXfWuSJl+8esqtuJfNnY8uqBd9a5ImX7x6yq24l82djy6oF31rkiZfvHrKrbiXzZ2PLqgXfWuSLxl+8esqtuL9vmzseXVA/wK1yRa1b5ZpKCmknljLNDBlhGEf8AcI/4wY9XppZq1STSx84Rmj9xW1DCMKOWEeEHQ5XqAAkuoFBV11PRS0dNi48YTzf3/GX+/wA/4gsvB9cq9WnpY088JfOEPLzj5cXxLaoKSlkkhRy+f8ovL949ZVbcVxfNnY8uqCfu+tckTL949ZVbcS+bOx5dUC761yRMv3j1lVtxL5s7Hl1QLvrXJEy/ePWVW3EvmzseXVAu+tckTL949ZVbcS+bOx5dUC761yRMv3j1lVtxL5s7Hl1QLvrXJEy/ePWVW3EvmzseXVAu+tckTL949ZVbcS+bOx5dUC761yRMv3j1lVtxL5s7Hl1QLvrXJEy/ePWVW3EvmzseXVAu+tckTL949ZVbcS+bOx5dUC761yRMv3j1lVtxL5s7Hl1QLvrXJEy/ePWVW3EvmzseXVAu+tckTL949ZVbcS+bOx5dUC761yRMv3j1lVtxL5s7Hl1QLvrXJEy/ePWVW3EvmzseXVAu+tckTL949ZVbcS+bOx5dUC761yRMv3j1lVtxL5s7Hl1QLvrXJEy/ePWVW3EvmzseXVAu+tckTL949ZVbcS+bOx5dUC761yRbCxVdgAAAAAAAAAAAAAAAAAAAAAAAAAAAAAAAAAAAAAAAAAAAAAAAAAAAAAAAAAAAAAAAAAAAAAAAAAAAAAAAAAAAAAAAAAAAAAAAAAAAAAAAAAAAAAAAAAAAAAAAAAAAAAAAAAAAAAAAAAAAAAAMszpfPIw9mX41vZWysOOqPdG3zW+PQzpfPIw9mX4bK2Vhx1R7l81vj0M6XzyMPZl+GytlYcdUe5fNb49DOl88jD2ZfhsrZWHHVHuXzW+PQzpfPIw9mX4bK2Vhx1R7l81vj0M6XzyMPZl+GytlYcdUe5fNb49DOl88jD2ZfhsrZWHHVHuXzW+PQzpfPIw9mX4bK2Vhx1R7l81vj0M6XzyMPZl+GytlYcdUe5fNb49DOl88jD2ZfhsrZWHHVHuXzW+PQzpfPIw9mX4bK2Vhx1Tdy+a3x6NMocSbGoqfFxI/2eOFLGP/ALGWDLa5Ry0dZpJJf6hNGEP+RV1FNGajljH/AHB73M9AAEz/APb3ittGBST0OJLJGaeaEf7JCb/UIf8Aar8LWXVa/PSwrEvn/wCYQ8v5jD+/Pg+Ra1bpavLLGjj/AGks6XzyMPZl+LDZWysOOqPd8S+a3x6GdL55GHsy/DZWysOOqPcvmt8ehnS+eRh7Mvw2VsrDjqj3L5rfHoZ0vnkYezL8NlbKw46o9y+a3x6GdL55GHsy/DZWysOOqPcvmt8ehnS+eRh7Mvw2VsrDjqj3L5rfHoZ0vnkYezL8NlbKw46o9y+a3x6GdL55GHsy/DZWysOOqPcvmt8ehnS+eRh7Mvw2VsrDjqj3L5rfHoZ0vnkYezL8NlbKw46o9y+a3x6GdL55GHsy/DZWysOOqPcvmt8ehnS+eRh7Mvw2VsrDjqj3L5rfHoZ0vnkYezL8NlbKw46o9y+a3x6GdL55GHsy/DZWysOOqPcvmt8ehnS+eRh7Mvw2VsrDjqj3L5rfHoZ0vnkYezL8NlbKw46o9y+a3x6GdL55GHsy/DZWysOOqPcvmt8ehnS+eRh7Mvw2VsrDjqj3L5rfHoZ0vnkYezL8NlbKw46o9y+a3x6GdL55GHsy/DZWysOOqPcvmt8eieUT5QAAAAAAAAADarZ22k0JOEGHWh7yl+c33FoNBupcoOpxvYABFdTfy0GpNxgu/A+8pspf1P2/6JM4oBoSYAAAAAAAAAAAAAAAAAAAAAAAAAAAAAAbVbO20mhJwgw60PeUvzm+4tBoN1LlB1ON7AAIrqb+Wg1JuMF34H3lNlL+p+3/AESZxQDQkwAAAAAAAAAAAAAAAAAAAAAAAAAAAAAA2q2dtpNCThBh1oe8pfnN9xaDQbqXKDqcb2AARXU38tBqTcYLvwPvKbKX9T9v+iTOKAaEmAAAAAAAAAAAAAAAAAAAAAAAAAAAAAAG1WzttJoScIMOtD3lL85vuLQaDdS5QdTjewACK6m/loNSbjBd+B95TZS/qft/0SZxQDQkwAAAAAAAAAAAAAAAAAAAAAAAAAAAAAA2q2dtpNCThBh1oe8pfnN9xaDQbqXKDqcb2AARXU38tBqTcYLvwPvKbKX9T9v+iTOKAaEmAAAAAAAAAAAAAAAAAAAAAAAAAAAAAAG1WzttJoScIMOtD3lL85vuLQaDdS5QdTjewACK6m/loNSbjBd+B95TZS/qft/0SZxQDQkwAAAAAAAAAAAAAAAAAAAAAAAAAAAAAA2q2dtpNCThBh1oe8pfnN9xaDQbqXKDqcb2AARXU38tBqTcYLvwPvKbKX9T9v8AokzigGhJgAAAAAAAAAAAAAAAAAAAAAAAAAAAAABtVs7bSaEnCDDrQ95S/Ob7i0Gg3UuUHU43sAAiupv5aDUm4wXfgfeU2Uv6n7f9EmcUA0JMAAAAAAAAAAAAAAAAAAAAAAAAAAAAAANqtnbaTQk4QYdaHvKX5zfcWg0G6lyg6nG9gAEV1N/LQak3GC78D7ymyl/U/b/okzigGhJgAAAAAAAAAAAAAAAAAAB//9k="/>
          <p:cNvSpPr>
            <a:spLocks noChangeAspect="1" noChangeArrowheads="1"/>
          </p:cNvSpPr>
          <p:nvPr/>
        </p:nvSpPr>
        <p:spPr bwMode="auto">
          <a:xfrm>
            <a:off x="155575" y="-1965325"/>
            <a:ext cx="6553200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534" name="AutoShape 6" descr="data:image/jpeg;base64,/9j/4AAQSkZJRgABAQAAAQABAAD/2wCEAAkGBwgHBgkIBwgKCgkXDRkaGRYWDRsUFRYWIBEiIiAdHx8kKDQnJCYtJx8fOTktMTo+LkYuHiU0OjMsNygtLjcBCgoKDQ0NGxAPGjclHyUrNzc3Mzg3NzcrNzcyNzE3Nzc3ODczNjc3LDc3NzcxNzA0LystNywuNzc4KzI3LCsuNP/AABEIALEBHAMBEQACEQEDEQH/xAAaAAEBAQEAAwAAAAAAAAAAAAAABgcEAQMF/8QAKhABAAAEBQUBAQACAwEAAAAAAAECBAUDFnOTsgc1VFXRNBESMSFRcQb/xAAaAQEBAQEBAQEAAAAAAAAAAAAABgcEAwUB/8QAMBEBAAACBwYHAAIDAQAAAAAAAAECAwQFFVNxkhYzUVKh0QYRMjRyscEhMRRBgRL/2gAMAwEAAhEDEQA/AIdSpoAAAAAAAAABtVs7bSaEnCDDrQ95S/Ob7i0Gg3UuUHU43sAAiupv5aDUm4wXfgfeU2Uv6n7f9EmcUA0JMAAAAAAAAAAAAAAAAAAAAAAAAAAAAAANqtnbaTQk4QYdaHvKX5zfcWg0G6lyg6nG9gAEV1N/LQak3GC78D7ymyl/U/b/AKJM4oBoSYAAAAAAAAAAAAAAAAAAAAAAAAAAAAAAbVbO20mhJwgw60PeUvzm+4tBoN1LlB1ON7AAIrqb+Wg1JuMF34H3lNlL+p+3/RJnFANCTAAAAAAAAAAAAAAAAAAAAAAAAAAAAAADarZ22k0JOEGHWh7yl+c33FoNBupcoOpxvYABFdTfy0GpNxgu/A+8pspf1P2/6JM4oBoSYAAAAAAAAAAAAAAAAAAAAAAAAAAAAAAbVbO20mhJwgw60PeUvzm+4tBoN1LlB1ON7AAIrqb+Wg1JuMF34H3lNlL+p+3/AESZxQDQkwAAAAAAAAAAAAAAAAAAAAAAAAAAAAAA2q2dtpNCThBh1oe8pfnN9xaDQbqXKDqcb2AARXU38tBqTcYLvwPvKbKX9T9v+iTOKAaEmAAAAAAAAAAAAAAAAAAAAAAAAAAAAAAG1WzttJoScIMOtD3lL85vuLQaDdS5QdTjewACK6m/loNSbjBd+B95TZS/qft/0SZxQDQkwAAAAAAAAAAAAAAAAAAAAAAAAAAAAAA2q2dtpNCThBh1oe8pfnN9xaDQbqXKDqcb2AARXU38tBqTcYLvwPvKbKX9T9v+iTOKAaEmAAAAAAAAAAAAAAAAAAAH08v3j1lVtxfMvmzseXVB2XfWuSJl+8esqtuJfNnY8uqBd9a5ImX7x6yq24l82djy6oF31rkiZfvHrKrbiXzZ2PLqgXfWuSJl+8esqtuJfNnY8uqBd9a5ImX7x6yq24l82djy6oF31rkiZfvHrKrbiXzZ2PLqgXfWuSJl+8esqtuJfNnY8uqBd9a5ImX7x6yq24l82djy6oF31rkiZfvHrKrbiXzZ2PLqgXfWuSLxl+8esqtuL9vmzseXVA/wK1yRa1b5ZpKCmknljLNDBlhGEf8AcI/4wY9XppZq1STSx84Rmj9xW1DCMKOWEeEHQ5XqAAkuoFBV11PRS0dNi48YTzf3/GX+/wA/4gsvB9cq9WnpY088JfOEPLzj5cXxLaoKSlkkhRy+f8ovL949ZVbcVxfNnY8uqCfu+tckTL949ZVbcS+bOx5dUC761yRMv3j1lVtxL5s7Hl1QLvrXJEy/ePWVW3EvmzseXVAu+tckTL949ZVbcS+bOx5dUC761yRMv3j1lVtxL5s7Hl1QLvrXJEy/ePWVW3EvmzseXVAu+tckTL949ZVbcS+bOx5dUC761yRMv3j1lVtxL5s7Hl1QLvrXJEy/ePWVW3EvmzseXVAu+tckTL949ZVbcS+bOx5dUC761yRMv3j1lVtxL5s7Hl1QLvrXJEy/ePWVW3EvmzseXVAu+tckTL949ZVbcS+bOx5dUC761yRMv3j1lVtxL5s7Hl1QLvrXJEy/ePWVW3EvmzseXVAu+tckTL949ZVbcS+bOx5dUC761yRMv3j1lVtxL5s7Hl1QLvrXJEy/ePWVW3EvmzseXVAu+tckTL949ZVbcS+bOx5dUC761yRbCxVdgAAAAAAAAAAAAAAAAAAAAAAAAAAAAAAAAAAAAAAAAAAAAAAAAAAAAAAAAAAAAAAAAAAAAAAAAAAAAAAAAAAAAAAAAAAAAAAAAAAAAAAAAAAAAAAAAAAAAAAAAAAAAAAAAAAAAAAAAAAAAAAMszpfPIw9mX41vZWysOOqPdG3zW+PQzpfPIw9mX4bK2Vhx1R7l81vj0M6XzyMPZl+GytlYcdUe5fNb49DOl88jD2ZfhsrZWHHVHuXzW+PQzpfPIw9mX4bK2Vhx1R7l81vj0M6XzyMPZl+GytlYcdUe5fNb49DOl88jD2ZfhsrZWHHVHuXzW+PQzpfPIw9mX4bK2Vhx1R7l81vj0M6XzyMPZl+GytlYcdUe5fNb49DOl88jD2ZfhsrZWHHVHuXzW+PQzpfPIw9mX4bK2Vhx1Tdy+a3x6NMocSbGoqfFxI/2eOFLGP/ALGWDLa5Ry0dZpJJf6hNGEP+RV1FNGajljH/AHB73M9AAEz/APb3ittGBST0OJLJGaeaEf7JCb/UIf8Aar8LWXVa/PSwrEvn/wCYQ8v5jD+/Pg+Ra1bpavLLGjj/AGks6XzyMPZl+LDZWysOOqPd8S+a3x6GdL55GHsy/DZWysOOqPcvmt8ehnS+eRh7Mvw2VsrDjqj3L5rfHoZ0vnkYezL8NlbKw46o9y+a3x6GdL55GHsy/DZWysOOqPcvmt8ehnS+eRh7Mvw2VsrDjqj3L5rfHoZ0vnkYezL8NlbKw46o9y+a3x6GdL55GHsy/DZWysOOqPcvmt8ehnS+eRh7Mvw2VsrDjqj3L5rfHoZ0vnkYezL8NlbKw46o9y+a3x6GdL55GHsy/DZWysOOqPcvmt8ehnS+eRh7Mvw2VsrDjqj3L5rfHoZ0vnkYezL8NlbKw46o9y+a3x6GdL55GHsy/DZWysOOqPcvmt8ehnS+eRh7Mvw2VsrDjqj3L5rfHoZ0vnkYezL8NlbKw46o9y+a3x6GdL55GHsy/DZWysOOqPcvmt8ehnS+eRh7Mvw2VsrDjqj3L5rfHoZ0vnkYezL8NlbKw46o9y+a3x6GdL55GHsy/DZWysOOqPcvmt8eieUT5QAAAAAAAAADarZ22k0JOEGHWh7yl+c33FoNBupcoOpxvYABFdTfy0GpNxgu/A+8pspf1P2/6JM4oBoSYAAAAAAAAAAAAAAAAAAAAAAAAAAAAAAbVbO20mhJwgw60PeUvzm+4tBoN1LlB1ON7AAIrqb+Wg1JuMF34H3lNlL+p+3/AESZxQDQkwAAAAAAAAAAAAAAAAAAAAAAAAAAAAAA2q2dtpNCThBh1oe8pfnN9xaDQbqXKDqcb2AARXU38tBqTcYLvwPvKbKX9T9v+iTOKAaEmAAAAAAAAAAAAAAAAAAAAAAAAAAAAAAG1WzttJoScIMOtD3lL85vuLQaDdS5QdTjewACK6m/loNSbjBd+B95TZS/qft/0SZxQDQkwAAAAAAAAAAAAAAAAAAAAAAAAAAAAAA2q2dtpNCThBh1oe8pfnN9xaDQbqXKDqcb2AARXU38tBqTcYLvwPvKbKX9T9v+iTOKAaEmAAAAAAAAAAAAAAAAAAAAAAAAAAAAAAG1WzttJoScIMOtD3lL85vuLQaDdS5QdTjewACK6m/loNSbjBd+B95TZS/qft/0SZxQDQkwAAAAAAAAAAAAAAAAAAAAAAAAAAAAAA2q2dtpNCThBh1oe8pfnN9xaDQbqXKDqcb2AARXU38tBqTcYLvwPvKbKX9T9v8AokzigGhJgAAAAAAAAAAAAAAAAAAAAAAAAAAAAABtVs7bSaEnCDDrQ95S/Ob7i0Gg3UuUHU43sAAiupv5aDUm4wXfgfeU2Uv6n7f9EmcUA0JMAAAAAAAAAAAAAAAAAAAAAAAAAAAAAANqtnbaTQk4QYdaHvKX5zfcWg0G6lyg6nG9gAEV1N/LQak3GC78D7ymyl/U/b/okzigGhJgAAAAAAAAAAAAAAAAAAB//9k="/>
          <p:cNvSpPr>
            <a:spLocks noChangeAspect="1" noChangeArrowheads="1"/>
          </p:cNvSpPr>
          <p:nvPr/>
        </p:nvSpPr>
        <p:spPr bwMode="auto">
          <a:xfrm>
            <a:off x="155575" y="-1965325"/>
            <a:ext cx="6553200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536" name="AutoShape 8" descr="data:image/jpeg;base64,/9j/4AAQSkZJRgABAQAAAQABAAD/2wCEAAkGBwgHBgkIBwgKCgkXDRkaGRYWDRsUFRYWIBEiIiAdHx8kKDQnJCYtJx8fOTktMTo+LkYuHiU0OjMsNygtLjcBCgoKDQ0NGxAPGjclHyUrNzc3Mzg3NzcrNzcyNzE3Nzc3ODczNjc3LDc3NzcxNzA0LystNywuNzc4KzI3LCsuNP/AABEIALEBHAMBEQACEQEDEQH/xAAaAAEBAQEAAwAAAAAAAAAAAAAABgcEAQMF/8QAKhABAAAEBQUBAQACAwEAAAAAAAECBAUDFnOTsgc1VFXRNBESMSFRcQb/xAAaAQEBAQEBAQEAAAAAAAAAAAAABgcEAwUB/8QAMBEBAAACBwYHAAIDAQAAAAAAAAECAwQFFVNxkhYzUVKh0QYRMjRyscEhMRRBgRL/2gAMAwEAAhEDEQA/AIdSpoAAAAAAAAABtVs7bSaEnCDDrQ95S/Ob7i0Gg3UuUHU43sAAiupv5aDUm4wXfgfeU2Uv6n7f9EmcUA0JMAAAAAAAAAAAAAAAAAAAAAAAAAAAAAANqtnbaTQk4QYdaHvKX5zfcWg0G6lyg6nG9gAEV1N/LQak3GC78D7ymyl/U/b/AKJM4oBoSYAAAAAAAAAAAAAAAAAAAAAAAAAAAAAAbVbO20mhJwgw60PeUvzm+4tBoN1LlB1ON7AAIrqb+Wg1JuMF34H3lNlL+p+3/RJnFANCTAAAAAAAAAAAAAAAAAAAAAAAAAAAAAADarZ22k0JOEGHWh7yl+c33FoNBupcoOpxvYABFdTfy0GpNxgu/A+8pspf1P2/6JM4oBoSYAAAAAAAAAAAAAAAAAAAAAAAAAAAAAAbVbO20mhJwgw60PeUvzm+4tBoN1LlB1ON7AAIrqb+Wg1JuMF34H3lNlL+p+3/AESZxQDQkwAAAAAAAAAAAAAAAAAAAAAAAAAAAAAA2q2dtpNCThBh1oe8pfnN9xaDQbqXKDqcb2AARXU38tBqTcYLvwPvKbKX9T9v+iTOKAaEmAAAAAAAAAAAAAAAAAAAAAAAAAAAAAAG1WzttJoScIMOtD3lL85vuLQaDdS5QdTjewACK6m/loNSbjBd+B95TZS/qft/0SZxQDQkwAAAAAAAAAAAAAAAAAAAAAAAAAAAAAA2q2dtpNCThBh1oe8pfnN9xaDQbqXKDqcb2AARXU38tBqTcYLvwPvKbKX9T9v+iTOKAaEmAAAAAAAAAAAAAAAAAAAH08v3j1lVtxfMvmzseXVB2XfWuSJl+8esqtuJfNnY8uqBd9a5ImX7x6yq24l82djy6oF31rkiZfvHrKrbiXzZ2PLqgXfWuSJl+8esqtuJfNnY8uqBd9a5ImX7x6yq24l82djy6oF31rkiZfvHrKrbiXzZ2PLqgXfWuSJl+8esqtuJfNnY8uqBd9a5ImX7x6yq24l82djy6oF31rkiZfvHrKrbiXzZ2PLqgXfWuSLxl+8esqtuL9vmzseXVA/wK1yRa1b5ZpKCmknljLNDBlhGEf8AcI/4wY9XppZq1STSx84Rmj9xW1DCMKOWEeEHQ5XqAAkuoFBV11PRS0dNi48YTzf3/GX+/wA/4gsvB9cq9WnpY088JfOEPLzj5cXxLaoKSlkkhRy+f8ovL949ZVbcVxfNnY8uqCfu+tckTL949ZVbcS+bOx5dUC761yRMv3j1lVtxL5s7Hl1QLvrXJEy/ePWVW3EvmzseXVAu+tckTL949ZVbcS+bOx5dUC761yRMv3j1lVtxL5s7Hl1QLvrXJEy/ePWVW3EvmzseXVAu+tckTL949ZVbcS+bOx5dUC761yRMv3j1lVtxL5s7Hl1QLvrXJEy/ePWVW3EvmzseXVAu+tckTL949ZVbcS+bOx5dUC761yRMv3j1lVtxL5s7Hl1QLvrXJEy/ePWVW3EvmzseXVAu+tckTL949ZVbcS+bOx5dUC761yRMv3j1lVtxL5s7Hl1QLvrXJEy/ePWVW3EvmzseXVAu+tckTL949ZVbcS+bOx5dUC761yRMv3j1lVtxL5s7Hl1QLvrXJEy/ePWVW3EvmzseXVAu+tckTL949ZVbcS+bOx5dUC761yRbCxVdgAAAAAAAAAAAAAAAAAAAAAAAAAAAAAAAAAAAAAAAAAAAAAAAAAAAAAAAAAAAAAAAAAAAAAAAAAAAAAAAAAAAAAAAAAAAAAAAAAAAAAAAAAAAAAAAAAAAAAAAAAAAAAAAAAAAAAAAAAAAAAAMszpfPIw9mX41vZWysOOqPdG3zW+PQzpfPIw9mX4bK2Vhx1R7l81vj0M6XzyMPZl+GytlYcdUe5fNb49DOl88jD2ZfhsrZWHHVHuXzW+PQzpfPIw9mX4bK2Vhx1R7l81vj0M6XzyMPZl+GytlYcdUe5fNb49DOl88jD2ZfhsrZWHHVHuXzW+PQzpfPIw9mX4bK2Vhx1R7l81vj0M6XzyMPZl+GytlYcdUe5fNb49DOl88jD2ZfhsrZWHHVHuXzW+PQzpfPIw9mX4bK2Vhx1Tdy+a3x6NMocSbGoqfFxI/2eOFLGP/ALGWDLa5Ry0dZpJJf6hNGEP+RV1FNGajljH/AHB73M9AAEz/APb3ittGBST0OJLJGaeaEf7JCb/UIf8Aar8LWXVa/PSwrEvn/wCYQ8v5jD+/Pg+Ra1bpavLLGjj/AGks6XzyMPZl+LDZWysOOqPd8S+a3x6GdL55GHsy/DZWysOOqPcvmt8ehnS+eRh7Mvw2VsrDjqj3L5rfHoZ0vnkYezL8NlbKw46o9y+a3x6GdL55GHsy/DZWysOOqPcvmt8ehnS+eRh7Mvw2VsrDjqj3L5rfHoZ0vnkYezL8NlbKw46o9y+a3x6GdL55GHsy/DZWysOOqPcvmt8ehnS+eRh7Mvw2VsrDjqj3L5rfHoZ0vnkYezL8NlbKw46o9y+a3x6GdL55GHsy/DZWysOOqPcvmt8ehnS+eRh7Mvw2VsrDjqj3L5rfHoZ0vnkYezL8NlbKw46o9y+a3x6GdL55GHsy/DZWysOOqPcvmt8ehnS+eRh7Mvw2VsrDjqj3L5rfHoZ0vnkYezL8NlbKw46o9y+a3x6GdL55GHsy/DZWysOOqPcvmt8ehnS+eRh7Mvw2VsrDjqj3L5rfHoZ0vnkYezL8NlbKw46o9y+a3x6GdL55GHsy/DZWysOOqPcvmt8eieUT5QAAAAAAAAADarZ22k0JOEGHWh7yl+c33FoNBupcoOpxvYABFdTfy0GpNxgu/A+8pspf1P2/6JM4oBoSYAAAAAAAAAAAAAAAAAAAAAAAAAAAAAAbVbO20mhJwgw60PeUvzm+4tBoN1LlB1ON7AAIrqb+Wg1JuMF34H3lNlL+p+3/AESZxQDQkwAAAAAAAAAAAAAAAAAAAAAAAAAAAAAA2q2dtpNCThBh1oe8pfnN9xaDQbqXKDqcb2AARXU38tBqTcYLvwPvKbKX9T9v+iTOKAaEmAAAAAAAAAAAAAAAAAAAAAAAAAAAAAAG1WzttJoScIMOtD3lL85vuLQaDdS5QdTjewACK6m/loNSbjBd+B95TZS/qft/0SZxQDQkwAAAAAAAAAAAAAAAAAAAAAAAAAAAAAA2q2dtpNCThBh1oe8pfnN9xaDQbqXKDqcb2AARXU38tBqTcYLvwPvKbKX9T9v+iTOKAaEmAAAAAAAAAAAAAAAAAAAAAAAAAAAAAAG1WzttJoScIMOtD3lL85vuLQaDdS5QdTjewACK6m/loNSbjBd+B95TZS/qft/0SZxQDQkwAAAAAAAAAAAAAAAAAAAAAAAAAAAAAA2q2dtpNCThBh1oe8pfnN9xaDQbqXKDqcb2AARXU38tBqTcYLvwPvKbKX9T9v8AokzigGhJgAAAAAAAAAAAAAAAAAAAAAAAAAAAAABtVs7bSaEnCDDrQ95S/Ob7i0Gg3UuUHU43sAAiupv5aDUm4wXfgfeU2Uv6n7f9EmcUA0JMAAAAAAAAAAAAAAAAAAAAAAAAAAAAAANqtnbaTQk4QYdaHvKX5zfcWg0G6lyg6nG9gAEV1N/LQak3GC78D7ymyl/U/b/okzigGhJgAAAAAAAAAAAAAAAAAAB//9k="/>
          <p:cNvSpPr>
            <a:spLocks noChangeAspect="1" noChangeArrowheads="1"/>
          </p:cNvSpPr>
          <p:nvPr/>
        </p:nvSpPr>
        <p:spPr bwMode="auto">
          <a:xfrm>
            <a:off x="155575" y="-1965325"/>
            <a:ext cx="6553200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538" name="AutoShape 10" descr="data:image/jpeg;base64,/9j/4AAQSkZJRgABAQAAAQABAAD/2wCEAAkGBwgHBgkIBwgKCgkXDRkaGRYWDRsUFRYWIBEiIiAdHx8kKDQnJCYtJx8fOTktMTo+LkYuHiU0OjMsNygtLjcBCgoKDQ0NGxAPGjclHyUrNzc3Mzg3NzcrNzcyNzE3Nzc3ODczNjc3LDc3NzcxNzA0LystNywuNzc4KzI3LCsuNP/AABEIALEBHAMBEQACEQEDEQH/xAAaAAEBAQEAAwAAAAAAAAAAAAAABgcEAQMF/8QAKhABAAAEBQUBAQACAwEAAAAAAAECBAUDFnOTsgc1VFXRNBESMSFRcQb/xAAaAQEBAQEBAQEAAAAAAAAAAAAABgcEAwUB/8QAMBEBAAACBwYHAAIDAQAAAAAAAAECAwQFFVNxkhYzUVKh0QYRMjRyscEhMRRBgRL/2gAMAwEAAhEDEQA/AIdSpoAAAAAAAAABtVs7bSaEnCDDrQ95S/Ob7i0Gg3UuUHU43sAAiupv5aDUm4wXfgfeU2Uv6n7f9EmcUA0JMAAAAAAAAAAAAAAAAAAAAAAAAAAAAAANqtnbaTQk4QYdaHvKX5zfcWg0G6lyg6nG9gAEV1N/LQak3GC78D7ymyl/U/b/AKJM4oBoSYAAAAAAAAAAAAAAAAAAAAAAAAAAAAAAbVbO20mhJwgw60PeUvzm+4tBoN1LlB1ON7AAIrqb+Wg1JuMF34H3lNlL+p+3/RJnFANCTAAAAAAAAAAAAAAAAAAAAAAAAAAAAAADarZ22k0JOEGHWh7yl+c33FoNBupcoOpxvYABFdTfy0GpNxgu/A+8pspf1P2/6JM4oBoSYAAAAAAAAAAAAAAAAAAAAAAAAAAAAAAbVbO20mhJwgw60PeUvzm+4tBoN1LlB1ON7AAIrqb+Wg1JuMF34H3lNlL+p+3/AESZxQDQkwAAAAAAAAAAAAAAAAAAAAAAAAAAAAAA2q2dtpNCThBh1oe8pfnN9xaDQbqXKDqcb2AARXU38tBqTcYLvwPvKbKX9T9v+iTOKAaEmAAAAAAAAAAAAAAAAAAAAAAAAAAAAAAG1WzttJoScIMOtD3lL85vuLQaDdS5QdTjewACK6m/loNSbjBd+B95TZS/qft/0SZxQDQkwAAAAAAAAAAAAAAAAAAAAAAAAAAAAAA2q2dtpNCThBh1oe8pfnN9xaDQbqXKDqcb2AARXU38tBqTcYLvwPvKbKX9T9v+iTOKAaEmAAAAAAAAAAAAAAAAAAAH08v3j1lVtxfMvmzseXVB2XfWuSJl+8esqtuJfNnY8uqBd9a5ImX7x6yq24l82djy6oF31rkiZfvHrKrbiXzZ2PLqgXfWuSJl+8esqtuJfNnY8uqBd9a5ImX7x6yq24l82djy6oF31rkiZfvHrKrbiXzZ2PLqgXfWuSJl+8esqtuJfNnY8uqBd9a5ImX7x6yq24l82djy6oF31rkiZfvHrKrbiXzZ2PLqgXfWuSLxl+8esqtuL9vmzseXVA/wK1yRa1b5ZpKCmknljLNDBlhGEf8AcI/4wY9XppZq1STSx84Rmj9xW1DCMKOWEeEHQ5XqAAkuoFBV11PRS0dNi48YTzf3/GX+/wA/4gsvB9cq9WnpY088JfOEPLzj5cXxLaoKSlkkhRy+f8ovL949ZVbcVxfNnY8uqCfu+tckTL949ZVbcS+bOx5dUC761yRMv3j1lVtxL5s7Hl1QLvrXJEy/ePWVW3EvmzseXVAu+tckTL949ZVbcS+bOx5dUC761yRMv3j1lVtxL5s7Hl1QLvrXJEy/ePWVW3EvmzseXVAu+tckTL949ZVbcS+bOx5dUC761yRMv3j1lVtxL5s7Hl1QLvrXJEy/ePWVW3EvmzseXVAu+tckTL949ZVbcS+bOx5dUC761yRMv3j1lVtxL5s7Hl1QLvrXJEy/ePWVW3EvmzseXVAu+tckTL949ZVbcS+bOx5dUC761yRMv3j1lVtxL5s7Hl1QLvrXJEy/ePWVW3EvmzseXVAu+tckTL949ZVbcS+bOx5dUC761yRMv3j1lVtxL5s7Hl1QLvrXJEy/ePWVW3EvmzseXVAu+tckTL949ZVbcS+bOx5dUC761yRbCxVdgAAAAAAAAAAAAAAAAAAAAAAAAAAAAAAAAAAAAAAAAAAAAAAAAAAAAAAAAAAAAAAAAAAAAAAAAAAAAAAAAAAAAAAAAAAAAAAAAAAAAAAAAAAAAAAAAAAAAAAAAAAAAAAAAAAAAAAAAAAAAAAMszpfPIw9mX41vZWysOOqPdG3zW+PQzpfPIw9mX4bK2Vhx1R7l81vj0M6XzyMPZl+GytlYcdUe5fNb49DOl88jD2ZfhsrZWHHVHuXzW+PQzpfPIw9mX4bK2Vhx1R7l81vj0M6XzyMPZl+GytlYcdUe5fNb49DOl88jD2ZfhsrZWHHVHuXzW+PQzpfPIw9mX4bK2Vhx1R7l81vj0M6XzyMPZl+GytlYcdUe5fNb49DOl88jD2ZfhsrZWHHVHuXzW+PQzpfPIw9mX4bK2Vhx1Tdy+a3x6NMocSbGoqfFxI/2eOFLGP/ALGWDLa5Ry0dZpJJf6hNGEP+RV1FNGajljH/AHB73M9AAEz/APb3ittGBST0OJLJGaeaEf7JCb/UIf8Aar8LWXVa/PSwrEvn/wCYQ8v5jD+/Pg+Ra1bpavLLGjj/AGks6XzyMPZl+LDZWysOOqPd8S+a3x6GdL55GHsy/DZWysOOqPcvmt8ehnS+eRh7Mvw2VsrDjqj3L5rfHoZ0vnkYezL8NlbKw46o9y+a3x6GdL55GHsy/DZWysOOqPcvmt8ehnS+eRh7Mvw2VsrDjqj3L5rfHoZ0vnkYezL8NlbKw46o9y+a3x6GdL55GHsy/DZWysOOqPcvmt8ehnS+eRh7Mvw2VsrDjqj3L5rfHoZ0vnkYezL8NlbKw46o9y+a3x6GdL55GHsy/DZWysOOqPcvmt8ehnS+eRh7Mvw2VsrDjqj3L5rfHoZ0vnkYezL8NlbKw46o9y+a3x6GdL55GHsy/DZWysOOqPcvmt8ehnS+eRh7Mvw2VsrDjqj3L5rfHoZ0vnkYezL8NlbKw46o9y+a3x6GdL55GHsy/DZWysOOqPcvmt8ehnS+eRh7Mvw2VsrDjqj3L5rfHoZ0vnkYezL8NlbKw46o9y+a3x6GdL55GHsy/DZWysOOqPcvmt8eieUT5QAAAAAAAAADarZ22k0JOEGHWh7yl+c33FoNBupcoOpxvYABFdTfy0GpNxgu/A+8pspf1P2/6JM4oBoSYAAAAAAAAAAAAAAAAAAAAAAAAAAAAAAbVbO20mhJwgw60PeUvzm+4tBoN1LlB1ON7AAIrqb+Wg1JuMF34H3lNlL+p+3/AESZxQDQkwAAAAAAAAAAAAAAAAAAAAAAAAAAAAAA2q2dtpNCThBh1oe8pfnN9xaDQbqXKDqcb2AARXU38tBqTcYLvwPvKbKX9T9v+iTOKAaEmAAAAAAAAAAAAAAAAAAAAAAAAAAAAAAG1WzttJoScIMOtD3lL85vuLQaDdS5QdTjewACK6m/loNSbjBd+B95TZS/qft/0SZxQDQkwAAAAAAAAAAAAAAAAAAAAAAAAAAAAAA2q2dtpNCThBh1oe8pfnN9xaDQbqXKDqcb2AARXU38tBqTcYLvwPvKbKX9T9v+iTOKAaEmAAAAAAAAAAAAAAAAAAAAAAAAAAAAAAG1WzttJoScIMOtD3lL85vuLQaDdS5QdTjewACK6m/loNSbjBd+B95TZS/qft/0SZxQDQkwAAAAAAAAAAAAAAAAAAAAAAAAAAAAAA2q2dtpNCThBh1oe8pfnN9xaDQbqXKDqcb2AARXU38tBqTcYLvwPvKbKX9T9v8AokzigGhJgAAAAAAAAAAAAAAAAAAAAAAAAAAAAABtVs7bSaEnCDDrQ95S/Ob7i0Gg3UuUHU43sAAiupv5aDUm4wXfgfeU2Uv6n7f9EmcUA0JMAAAAAAAAAAAAAAAAAAAAAAAAAAAAAANqtnbaTQk4QYdaHvKX5zfcWg0G6lyg6nG9gAEV1N/LQak3GC78D7ymyl/U/b/okzigGhJgAAAAAAAAAAAAAAAAAAB//9k="/>
          <p:cNvSpPr>
            <a:spLocks noChangeAspect="1" noChangeArrowheads="1"/>
          </p:cNvSpPr>
          <p:nvPr/>
        </p:nvSpPr>
        <p:spPr bwMode="auto">
          <a:xfrm>
            <a:off x="155575" y="-1965325"/>
            <a:ext cx="6553200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540" name="AutoShape 12" descr="http://upload.wikimedia.org/wikipedia/en/4/4c/Flag_of_Sweden.svg"/>
          <p:cNvSpPr>
            <a:spLocks noChangeAspect="1" noChangeArrowheads="1"/>
          </p:cNvSpPr>
          <p:nvPr/>
        </p:nvSpPr>
        <p:spPr bwMode="auto">
          <a:xfrm>
            <a:off x="155575" y="-1965325"/>
            <a:ext cx="6553200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542" name="AutoShape 14" descr="http://upload.wikimedia.org/wikipedia/en/4/4c/Flag_of_Sweden.svg"/>
          <p:cNvSpPr>
            <a:spLocks noChangeAspect="1" noChangeArrowheads="1"/>
          </p:cNvSpPr>
          <p:nvPr/>
        </p:nvSpPr>
        <p:spPr bwMode="auto">
          <a:xfrm>
            <a:off x="155575" y="-1965325"/>
            <a:ext cx="6553200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544" name="AutoShape 16" descr="http://upload.wikimedia.org/wikipedia/en/4/4c/Flag_of_Sweden.svg"/>
          <p:cNvSpPr>
            <a:spLocks noChangeAspect="1" noChangeArrowheads="1"/>
          </p:cNvSpPr>
          <p:nvPr/>
        </p:nvSpPr>
        <p:spPr bwMode="auto">
          <a:xfrm>
            <a:off x="155575" y="-1965325"/>
            <a:ext cx="6553200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546" name="AutoShape 18" descr="http://upload.wikimedia.org/wikipedia/en/4/4c/Flag_of_Sweden.svg"/>
          <p:cNvSpPr>
            <a:spLocks noChangeAspect="1" noChangeArrowheads="1"/>
          </p:cNvSpPr>
          <p:nvPr/>
        </p:nvSpPr>
        <p:spPr bwMode="auto">
          <a:xfrm>
            <a:off x="155575" y="-1965325"/>
            <a:ext cx="6553200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548" name="AutoShape 20" descr="http://upload.wikimedia.org/wikipedia/en/4/4c/Flag_of_Sweden.svg"/>
          <p:cNvSpPr>
            <a:spLocks noChangeAspect="1" noChangeArrowheads="1"/>
          </p:cNvSpPr>
          <p:nvPr/>
        </p:nvSpPr>
        <p:spPr bwMode="auto">
          <a:xfrm>
            <a:off x="155575" y="-1965325"/>
            <a:ext cx="6553200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550" name="AutoShape 22" descr="http://upload.wikimedia.org/wikipedia/en/4/4c/Flag_of_Sweden.svg"/>
          <p:cNvSpPr>
            <a:spLocks noChangeAspect="1" noChangeArrowheads="1"/>
          </p:cNvSpPr>
          <p:nvPr/>
        </p:nvSpPr>
        <p:spPr bwMode="auto">
          <a:xfrm>
            <a:off x="155575" y="-1965325"/>
            <a:ext cx="6553200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552" name="AutoShape 24" descr="http://upload.wikimedia.org/wikipedia/en/4/4c/Flag_of_Sweden.svg"/>
          <p:cNvSpPr>
            <a:spLocks noChangeAspect="1" noChangeArrowheads="1"/>
          </p:cNvSpPr>
          <p:nvPr/>
        </p:nvSpPr>
        <p:spPr bwMode="auto">
          <a:xfrm>
            <a:off x="155575" y="-1965325"/>
            <a:ext cx="6553200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554" name="AutoShape 26" descr="http://upload.wikimedia.org/wikipedia/en/4/4c/Flag_of_Sweden.svg"/>
          <p:cNvSpPr>
            <a:spLocks noChangeAspect="1" noChangeArrowheads="1"/>
          </p:cNvSpPr>
          <p:nvPr/>
        </p:nvSpPr>
        <p:spPr bwMode="auto">
          <a:xfrm>
            <a:off x="155575" y="-1965325"/>
            <a:ext cx="6553200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556" name="AutoShape 28" descr="http://upload.wikimedia.org/wikipedia/en/4/4c/Flag_of_Sweden.svg"/>
          <p:cNvSpPr>
            <a:spLocks noChangeAspect="1" noChangeArrowheads="1"/>
          </p:cNvSpPr>
          <p:nvPr/>
        </p:nvSpPr>
        <p:spPr bwMode="auto">
          <a:xfrm>
            <a:off x="155575" y="-1965325"/>
            <a:ext cx="6553200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558" name="AutoShape 30" descr="http://upload.wikimedia.org/wikipedia/en/4/4c/Flag_of_Sweden.svg"/>
          <p:cNvSpPr>
            <a:spLocks noChangeAspect="1" noChangeArrowheads="1"/>
          </p:cNvSpPr>
          <p:nvPr/>
        </p:nvSpPr>
        <p:spPr bwMode="auto">
          <a:xfrm>
            <a:off x="155575" y="-1965325"/>
            <a:ext cx="6553200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560" name="AutoShape 32" descr="http://upload.wikimedia.org/wikipedia/en/4/4c/Flag_of_Sweden.svg"/>
          <p:cNvSpPr>
            <a:spLocks noChangeAspect="1" noChangeArrowheads="1"/>
          </p:cNvSpPr>
          <p:nvPr/>
        </p:nvSpPr>
        <p:spPr bwMode="auto">
          <a:xfrm>
            <a:off x="155575" y="-1965325"/>
            <a:ext cx="6553200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562" name="AutoShape 34" descr="http://upload.wikimedia.org/wikipedia/en/4/4c/Flag_of_Sweden.svg"/>
          <p:cNvSpPr>
            <a:spLocks noChangeAspect="1" noChangeArrowheads="1"/>
          </p:cNvSpPr>
          <p:nvPr/>
        </p:nvSpPr>
        <p:spPr bwMode="auto">
          <a:xfrm>
            <a:off x="155575" y="-1965325"/>
            <a:ext cx="6553200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564" name="AutoShape 36" descr="http://upload.wikimedia.org/wikipedia/en/4/4c/Flag_of_Sweden.svg"/>
          <p:cNvSpPr>
            <a:spLocks noChangeAspect="1" noChangeArrowheads="1"/>
          </p:cNvSpPr>
          <p:nvPr/>
        </p:nvSpPr>
        <p:spPr bwMode="auto">
          <a:xfrm>
            <a:off x="155575" y="-1965325"/>
            <a:ext cx="6553200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566" name="AutoShape 38" descr="data:image/jpeg;base64,/9j/4AAQSkZJRgABAQAAAQABAAD/2wCEAAkGBxEHBgkIBw4MCgcHDQ0IBwgMDRsUFBAWIB0iHSAWGx8kKC0qJCYxHR8TLTEtMSkrLjAuFx8zODM4NygtLisBCgoKDQwOGxAQGjclHyI3NzczNyw3NzcxNzY3NywsLjQ1NTczNyw4ODYuLywrMjgsNywrKyssOCwsNCwsLywrN//AABEIALMBGgMBEQACEQEDEQH/xAAaAAEBAAMBAQAAAAAAAAAAAAAABgEDBwUC/8QANBABAAADAgwFBAIDAQAAAAAAAAECBAPRBhITFRZSU1SRk6GxNDVyc8ERFFGSBSFBYXEx/8QAGwEBAAIDAQEAAAAAAAAAAAAAAAUGAgMHBAH/xAAxEQEAAAMFBQcEAwEBAAAAAAAAAQJRAwUSFKEEUlNx0QYTFRYzscEyNEFyESGRMSL/2gAMAwEAAhEDEQA/APGyk2tNxTeCWiLxzVMpNrTcTBLQxzVMpNrTcTBLQxzVMpNrTcTBLQxzVMpNrTcTBLQxzVMpNrTcTBLQxzVMpNrTcTBLQxzVMpNrTcTBLQxzVMpNrTcTBLQxzVMpNrTcTBLQxzVbKeeMbeyhGM0YRnkhGH1/212sksLOb+vxF9kmmxQ/t0z7Sz2dn+kHI4bXtG/H/YrPglox9pZ7Oz/SD7m9o34/7EwS0PtLPZ2f6QM3tG/H/YmCWh9pZ7Oz/SBm9o34/wCxMEtEjhnLCxr7CWxhCzljZfWMJP6/zFeOy001rs88Z4/z/wCvz/f4gh7x/wDNpDD/AF/Seyk2tNxWfBLRH45qmUm1puJgloY5qmUm1puJgloY5qmUm1puJgloY5qmUm1puJgloY5qmUm1puJgloY5qmUm1puJgloY5qmUm1puJgloY5qmUm1puJgloY5qmUm1puJgloY5qmUm1puJgloY5qmUm1puJgloY5qmUm1puJgloY5qmUm1puJgloY5qmUm1puJgloY5qmUm1puJgloY5qmUm1puJgloY5qmUm1puJgloY5qmUm1puJgloY5qmUm1puJgloY5qvlmxAAAAAAAAAbKfxFl65O7VbenNyj7MpPqg6o41BamAAARmHHmFP7PzFfuyP21p+3xBC3n6kvJNrYjQAAAAAAAAAAAAAAAAAAAAAAAAAAAAGyn8RZeuTu1W3pzco+zKT6oOqONQWpgAAEZhx5hT+z8xX7sj9taft8QQt5+pLyTa2I0AAAAAAAAAAAAAAAAAAAAAAAAAAAABsp/EWXrk7tVt6c3KPsyk+qDqjjUFqYAABGYceYU/s/MV+7I/bWn7fEELefqS8k2tiNAAAAAAAAAAAAAAAAAAAAAAAAAAAAAbKfxFl65O7VbenNyj7MpPqg6o41BamAAARmHHmFP7PzFfuyP21p+3xBC3n6kvJNrYjQAAAAAAAAAAAAAAAAAAAAAAAAAAAAGyn8RZeuTu1W3pzco+zKT6oOqONQWpgAAEZhx5hT+z8xX7sj9taft8QQt5+pLyTa2I0AAAAAAAAAAAAAAAAAAAAAAAAAAAABsp/EWXrk7tVt6c3KPsyk+qDqjjUFqYAABGYceYU/s/MV+7I/bWn7fEELefqS8k2tiNAAAAAAAAAAAAAAAAAAAAAAAAAAAAAbKfxFl65O7VbenNyj7MpPqg6o41BamAAARmHHmFP7PzFfuyP21p+3xBC3n6kvJNrYjQAAAAAAAAAAAAAAAAAAHo5jqt3tOl6K8bu7jQejKW+7EzHVbvadLzxu7uNAylvuxMx1W72nS88bu7jQMpb7sTMdVu9p0vPG7u40DKW+7EzHVbvadLzxu7uNAylvuxMx1W72nS88bu7jQMpb7sTMdVu9p0vPG7u40DKW+7EzHVbvadLzxu7uNAylvuxMx1W72nS88bu7jQMpb7sTMdVu9p0vPG7u40DKW+7F92H8JUy29nNNT2kJZZ5Yxj/AF+f+sLW+rvjJNCFtD/kWUuyW8Jof+YuiOWwWJgAAEthd/HW1ZW2E9LZT2sktlizTS/T+o/WK5dmrw2XZbCeW2nhLGM355QRV4WFpaTwjJD+f6eFmOq3e06XrH43d3Gg8GUt92JmOq3e06Xnjd3caBlLfdiZjqt3tOl543d3GgZS33YmY6rd7TpeeN3dxoGUt92JmOq3e06Xnjd3caBlLfdiZjqt3tOl543d3GgZS33YmY6rd7TpeeN3dxoGUt92JmOq3e06Xnjd3caBlLfdiZjqt3tOl543d3GgZS33YmY6rd7TpeeN3dxoGUt92JmOq3e06Xnjd3caBlLfdiZjqt3tOl543d3GgZS33YmY6rd7TpeeN3dxoGUt92JmOq3e06Xnjd3caBlLfdiZjqt3tOl543d3GgZS33YmY6rd7TpeeN3dxoGUt92JmOq3e06Xnjd3caBlLfdiZjqt3tOl543d3GgZS33YmY6rd7TpeeN3dxoGUt92JmOq3e06Xnjd3caBlLfdi6M5UsgAAAAAAAAAAAAAAAAAAAAAAAAAAAAAAAAAAAAAAAAAAAAAAAAAAAAAAAAAAAAAAAAAAAAAAAAAAAAAAAAAAAAAAAAAAAAAAAAAAAAAAAAAAAAAAAAAAAAAAAAAAAAAAAAAAAAAAAAAAAAAACA0mqtrLy5bnTfLd28PWPVX8/tFdDSaq2svLluPLd28PWPUz+0V0NJqray8uW48t3bw9Y9TP7RXQ0mqtrDly3Hlu7eHrHqZ/aK6Gk1VtZeXLceW7t4esepn9oroaTVW1hy5bjy3dvD1j1M/tFdDSaq2svLluPLd28PWPUz+0V0NJqray8uW48t3bw9Y9TP7RXQ0mqtrLy5bjy3dvD1j1M/tFdDSaq2svLluPLd28PWPUz+0V0fdjhJVTW1nLNawxZppZZoZOX8sLTs7dsskYwk/5CP5j1fZdut4xhD+dF65qn2AAATWFP8ALW38fWWNnSTwkkns8eaEZYR/v6x/K3dnrq2TbbCee2l/mMI/x/2MPxBGbdtNrZTwhJH8PF0mqtrLy5bk/wCW7t4eserxZ/aK6Gk1VtYcuW48t3bw9Y9TP7RXQ0mqtrLy5bjy3dvD1j1M/tFdDSaq2svLluPLd28PWPUz+0V0NJqray8uW48t3bw9Y9TP7RXQ0mqtrLy5bjy3dvD1j1M/tFdDSaq2svLluPLd28PWPUz+0V0NJqraw5ctx5bu3h6x6mf2iuhpNVbWXly3Hlu7eHrHqZ/aK6Gk1VtZeXLceW7t4esepn9oroaTVW1l5ctx5bu3h6x6mf2iuhpNVbWHLluPLd28PWPUz+0V0NJqray8uW48t3bw9Y9TP7RXQ0mqtrLy5bjy3dvD1j1M/tFdDSaq2svLluPLd28PWPUz+0V0NJqray8uW48t3bw9Y9TP7RXQ0mqtrLy5bjy3dvD1j1M/tFdDSaq2svLluPLd28PWPUz+0V0NJqraw5ctx5bu3h6x6mf2iuhpNVbWXly3Hlu7eHrHqZ/aK6PHTrxgAAAAAAAANlP4iy9cndqtvTm5R9mUn1QdUcagtTAAAIzDjzCn9n5iv3ZH7a0/b4ghbz9SXkm1sRoAAAAAAAAAAAAAAAAAAAAAAAAAAAADZT+IsvXJ3arb05uUfZlJ9UHVHGoLUwAACMw48wp/Z+Yr92R+2tP2+IIW8/Ul5JtbEaAAAAAAAAAAAAAAAAAAAAAAAAAAAAA2U/iLL1yd2q29OblH2ZSfVB1RxqC1MAAAjMOPMKf2fmK/dkftrT9viCFvP1JeSbWxGgAAAAAAAAAAAAAAAAAAAAAAAAAAAANlP4iy9cndqtvTm5R9mUn1QdUcagtTAAAIzDjzCn9n5iv3ZH7a0/b4ghbz9SXkm1sRoAAAAAAAAAAAAAAAAAAAAAAAAAAAADZT+IsvXJ3arb05uUfZlJ9UHVHGoLUwAACMw48wp/Z+Yr92R+2tP2+IIW8/Ul5JtbEaAAAAAAAAAAAAAAAAAAAAAAAAAAAAA2U/iLL1yd2q29OblH2ZSfVB1RxqC1MAAAjMOPMKf2fmK/dkftrT9viCFvP1JeSbWxGgAAAAAAAAAAAAAAAAAAAAAAAAAAAANlP4iy9cndqtvTm5R9mUn1QdUcagtTAAAIzDjzCn9n5iv3ZH7a0/b4ghbz9SXkm1sRoAAAAAAAAAAAAAAAAAAAAAAAAAAAADZT+IsvXJ3arb05uUfZlJ9UHVHGoLUwAACMw48wp/Z+Yr92R+2tP2+IIW8/Ul5JtbEaAAAAAAAAAAAAAAAAAAA140Xk7yarfglMaJ3k1TBKY0TvJqmCUxoneTVMEpjRO8mqYJTGid5NUwSmNE7yapglMaJ3k1TBKY0TvJqmCUxoneTVMErZYTRy9l65e7C1tJoyTcospZJf5g6V9xN+ekHNcvZUT2KJ9xN+ekDL2VDFE+4m/PSBl7KhiifcTfnpAy9lQxRSOGVpGavsMaP/ll+P8AcVu7PQ7qwnhLX4gjNuhCaeH80T+NFP8AeTVeLBKY0TvJqmCUxoneTVMEpjRO8mqYJTGid5NUwSmNE7yapglMaJ3k1TBKY0TvJqmCUxoneTVMEpjRO8mqYJTGid5NUwSmNE7yapglMaJ3k1TBKY0TvJqmCUxoneTVMEpjRO8mqYJTGid5NUwSmNE7yapglMaJ3k1TBKY0TvJqmCV//9k="/>
          <p:cNvSpPr>
            <a:spLocks noChangeAspect="1" noChangeArrowheads="1"/>
          </p:cNvSpPr>
          <p:nvPr/>
        </p:nvSpPr>
        <p:spPr bwMode="auto">
          <a:xfrm>
            <a:off x="155575" y="-1379538"/>
            <a:ext cx="4543425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568" name="AutoShape 40" descr="data:image/jpeg;base64,/9j/4AAQSkZJRgABAQAAAQABAAD/2wCEAAkGBxEHBgkIBw4MCgcHDQ0IBwgMDRsUFBAWIB0iHSAWGx8kKC0qJCYxHR8TLTEtMSkrLjAuFx8zODM4NygtLisBCgoKDQwOGxAQGjclHyI3NzczNyw3NzcxNzY3NywsLjQ1NTczNyw4ODYuLywrMjgsNywrKyssOCwsNCwsLywrN//AABEIALMBGgMBEQACEQEDEQH/xAAaAAEBAAMBAQAAAAAAAAAAAAAABgEDBwUC/8QANBABAAADAgwFBAIDAQAAAAAAAAECBAPRBhITFRZSU1SRk6GxNDVyc8ERFFGSBSFBYXEx/8QAGwEBAAIDAQEAAAAAAAAAAAAAAAUGAgMHBAH/xAAxEQEAAAMFBQcEAwEBAAAAAAAAAQJRAwUSFKEEUlNx0QYTFRYzscEyNEFyESGRMSL/2gAMAwEAAhEDEQA/APGyk2tNxTeCWiLxzVMpNrTcTBLQxzVMpNrTcTBLQxzVMpNrTcTBLQxzVMpNrTcTBLQxzVMpNrTcTBLQxzVMpNrTcTBLQxzVMpNrTcTBLQxzVMpNrTcTBLQxzVMpNrTcTBLQxzVbKeeMbeyhGM0YRnkhGH1/212sksLOb+vxF9kmmxQ/t0z7Sz2dn+kHI4bXtG/H/YrPglox9pZ7Oz/SD7m9o34/7EwS0PtLPZ2f6QM3tG/H/YmCWh9pZ7Oz/SBm9o34/wCxMEtEjhnLCxr7CWxhCzljZfWMJP6/zFeOy001rs88Z4/z/wCvz/f4gh7x/wDNpDD/AF/Seyk2tNxWfBLRH45qmUm1puJgloY5qmUm1puJgloY5qmUm1puJgloY5qmUm1puJgloY5qmUm1puJgloY5qmUm1puJgloY5qmUm1puJgloY5qmUm1puJgloY5qmUm1puJgloY5qmUm1puJgloY5qmUm1puJgloY5qmUm1puJgloY5qmUm1puJgloY5qmUm1puJgloY5qmUm1puJgloY5qmUm1puJgloY5qmUm1puJgloY5qmUm1puJgloY5qmUm1puJgloY5qvlmxAAAAAAAAAbKfxFl65O7VbenNyj7MpPqg6o41BamAAARmHHmFP7PzFfuyP21p+3xBC3n6kvJNrYjQAAAAAAAAAAAAAAAAAAAAAAAAAAAAGyn8RZeuTu1W3pzco+zKT6oOqONQWpgAAEZhx5hT+z8xX7sj9taft8QQt5+pLyTa2I0AAAAAAAAAAAAAAAAAAAAAAAAAAAABsp/EWXrk7tVt6c3KPsyk+qDqjjUFqYAABGYceYU/s/MV+7I/bWn7fEELefqS8k2tiNAAAAAAAAAAAAAAAAAAAAAAAAAAAAAbKfxFl65O7VbenNyj7MpPqg6o41BamAAARmHHmFP7PzFfuyP21p+3xBC3n6kvJNrYjQAAAAAAAAAAAAAAAAAAAAAAAAAAAAGyn8RZeuTu1W3pzco+zKT6oOqONQWpgAAEZhx5hT+z8xX7sj9taft8QQt5+pLyTa2I0AAAAAAAAAAAAAAAAAAAAAAAAAAAABsp/EWXrk7tVt6c3KPsyk+qDqjjUFqYAABGYceYU/s/MV+7I/bWn7fEELefqS8k2tiNAAAAAAAAAAAAAAAAAAAAAAAAAAAAAbKfxFl65O7VbenNyj7MpPqg6o41BamAAARmHHmFP7PzFfuyP21p+3xBC3n6kvJNrYjQAAAAAAAAAAAAAAAAAAHo5jqt3tOl6K8bu7jQejKW+7EzHVbvadLzxu7uNAylvuxMx1W72nS88bu7jQMpb7sTMdVu9p0vPG7u40DKW+7EzHVbvadLzxu7uNAylvuxMx1W72nS88bu7jQMpb7sTMdVu9p0vPG7u40DKW+7EzHVbvadLzxu7uNAylvuxMx1W72nS88bu7jQMpb7sTMdVu9p0vPG7u40DKW+7F92H8JUy29nNNT2kJZZ5Yxj/AF+f+sLW+rvjJNCFtD/kWUuyW8Jof+YuiOWwWJgAAEthd/HW1ZW2E9LZT2sktlizTS/T+o/WK5dmrw2XZbCeW2nhLGM355QRV4WFpaTwjJD+f6eFmOq3e06XrH43d3Gg8GUt92JmOq3e06Xnjd3caBlLfdiZjqt3tOl543d3GgZS33YmY6rd7TpeeN3dxoGUt92JmOq3e06Xnjd3caBlLfdiZjqt3tOl543d3GgZS33YmY6rd7TpeeN3dxoGUt92JmOq3e06Xnjd3caBlLfdiZjqt3tOl543d3GgZS33YmY6rd7TpeeN3dxoGUt92JmOq3e06Xnjd3caBlLfdiZjqt3tOl543d3GgZS33YmY6rd7TpeeN3dxoGUt92JmOq3e06Xnjd3caBlLfdiZjqt3tOl543d3GgZS33YmY6rd7TpeeN3dxoGUt92JmOq3e06Xnjd3caBlLfdiZjqt3tOl543d3GgZS33YmY6rd7TpeeN3dxoGUt92JmOq3e06Xnjd3caBlLfdi6M5UsgAAAAAAAAAAAAAAAAAAAAAAAAAAAAAAAAAAAAAAAAAAAAAAAAAAAAAAAAAAAAAAAAAAAAAAAAAAAAAAAAAAAAAAAAAAAAAAAAAAAAAAAAAAAAAAAAAAAAAAAAAAAAAAAAAAAAAAAAAAAAAACA0mqtrLy5bnTfLd28PWPVX8/tFdDSaq2svLluPLd28PWPUz+0V0NJqray8uW48t3bw9Y9TP7RXQ0mqtrDly3Hlu7eHrHqZ/aK6Gk1VtZeXLceW7t4esepn9oroaTVW1hy5bjy3dvD1j1M/tFdDSaq2svLluPLd28PWPUz+0V0NJqray8uW48t3bw9Y9TP7RXQ0mqtrLy5bjy3dvD1j1M/tFdDSaq2svLluPLd28PWPUz+0V0fdjhJVTW1nLNawxZppZZoZOX8sLTs7dsskYwk/5CP5j1fZdut4xhD+dF65qn2AAATWFP8ALW38fWWNnSTwkkns8eaEZYR/v6x/K3dnrq2TbbCee2l/mMI/x/2MPxBGbdtNrZTwhJH8PF0mqtrLy5bk/wCW7t4eserxZ/aK6Gk1VtYcuW48t3bw9Y9TP7RXQ0mqtrLy5bjy3dvD1j1M/tFdDSaq2svLluPLd28PWPUz+0V0NJqray8uW48t3bw9Y9TP7RXQ0mqtrLy5bjy3dvD1j1M/tFdDSaq2svLluPLd28PWPUz+0V0NJqraw5ctx5bu3h6x6mf2iuhpNVbWXly3Hlu7eHrHqZ/aK6Gk1VtZeXLceW7t4esepn9oroaTVW1l5ctx5bu3h6x6mf2iuhpNVbWHLluPLd28PWPUz+0V0NJqray8uW48t3bw9Y9TP7RXQ0mqtrLy5bjy3dvD1j1M/tFdDSaq2svLluPLd28PWPUz+0V0NJqray8uW48t3bw9Y9TP7RXQ0mqtrLy5bjy3dvD1j1M/tFdDSaq2svLluPLd28PWPUz+0V0NJqraw5ctx5bu3h6x6mf2iuhpNVbWXly3Hlu7eHrHqZ/aK6PHTrxgAAAAAAAANlP4iy9cndqtvTm5R9mUn1QdUcagtTAAAIzDjzCn9n5iv3ZH7a0/b4ghbz9SXkm1sRoAAAAAAAAAAAAAAAAAAAAAAAAAAAADZT+IsvXJ3arb05uUfZlJ9UHVHGoLUwAACMw48wp/Z+Yr92R+2tP2+IIW8/Ul5JtbEaAAAAAAAAAAAAAAAAAAAAAAAAAAAAA2U/iLL1yd2q29OblH2ZSfVB1RxqC1MAAAjMOPMKf2fmK/dkftrT9viCFvP1JeSbWxGgAAAAAAAAAAAAAAAAAAAAAAAAAAAANlP4iy9cndqtvTm5R9mUn1QdUcagtTAAAIzDjzCn9n5iv3ZH7a0/b4ghbz9SXkm1sRoAAAAAAAAAAAAAAAAAAAAAAAAAAAADZT+IsvXJ3arb05uUfZlJ9UHVHGoLUwAACMw48wp/Z+Yr92R+2tP2+IIW8/Ul5JtbEaAAAAAAAAAAAAAAAAAAAAAAAAAAAAA2U/iLL1yd2q29OblH2ZSfVB1RxqC1MAAAjMOPMKf2fmK/dkftrT9viCFvP1JeSbWxGgAAAAAAAAAAAAAAAAAAAAAAAAAAAANlP4iy9cndqtvTm5R9mUn1QdUcagtTAAAIzDjzCn9n5iv3ZH7a0/b4ghbz9SXkm1sRoAAAAAAAAAAAAAAAAAAAAAAAAAAAADZT+IsvXJ3arb05uUfZlJ9UHVHGoLUwAACMw48wp/Z+Yr92R+2tP2+IIW8/Ul5JtbEaAAAAAAAAAAAAAAAAAAA140Xk7yarfglMaJ3k1TBKY0TvJqmCUxoneTVMEpjRO8mqYJTGid5NUwSmNE7yapglMaJ3k1TBKY0TvJqmCUxoneTVMErZYTRy9l65e7C1tJoyTcospZJf5g6V9xN+ekHNcvZUT2KJ9xN+ekDL2VDFE+4m/PSBl7KhiifcTfnpAy9lQxRSOGVpGavsMaP/ll+P8AcVu7PQ7qwnhLX4gjNuhCaeH80T+NFP8AeTVeLBKY0TvJqmCUxoneTVMEpjRO8mqYJTGid5NUwSmNE7yapglMaJ3k1TBKY0TvJqmCUxoneTVMEpjRO8mqYJTGid5NUwSmNE7yapglMaJ3k1TBKY0TvJqmCUxoneTVMEpjRO8mqYJTGid5NUwSmNE7yapglMaJ3k1TBKY0TvJqmCV//9k="/>
          <p:cNvSpPr>
            <a:spLocks noChangeAspect="1" noChangeArrowheads="1"/>
          </p:cNvSpPr>
          <p:nvPr/>
        </p:nvSpPr>
        <p:spPr bwMode="auto">
          <a:xfrm>
            <a:off x="155575" y="-1379538"/>
            <a:ext cx="4543425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570" name="AutoShape 42" descr="data:image/jpeg;base64,/9j/4AAQSkZJRgABAQAAAQABAAD/2wCEAAkGBxEHBgkIBw4MCgcHDQ0IBwgMDRsUFBAWIB0iHSAWGx8kKC0qJCYxHR8TLTEtMSkrLjAuFx8zODM4NygtLisBCgoKDQwOGxAQGjclHyI3NzczNyw3NzcxNzY3NywsLjQ1NTczNyw4ODYuLywrMjgsNywrKyssOCwsNCwsLywrN//AABEIALMBGgMBEQACEQEDEQH/xAAaAAEBAAMBAQAAAAAAAAAAAAAABgEDBwUC/8QANBABAAADAgwFBAIDAQAAAAAAAAECBAPRBhITFRZSU1SRk6GxNDVyc8ERFFGSBSFBYXEx/8QAGwEBAAIDAQEAAAAAAAAAAAAAAAUGAgMHBAH/xAAxEQEAAAMFBQcEAwEBAAAAAAAAAQJRAwUSFKEEUlNx0QYTFRYzscEyNEFyESGRMSL/2gAMAwEAAhEDEQA/APGyk2tNxTeCWiLxzVMpNrTcTBLQxzVMpNrTcTBLQxzVMpNrTcTBLQxzVMpNrTcTBLQxzVMpNrTcTBLQxzVMpNrTcTBLQxzVMpNrTcTBLQxzVMpNrTcTBLQxzVMpNrTcTBLQxzVbKeeMbeyhGM0YRnkhGH1/212sksLOb+vxF9kmmxQ/t0z7Sz2dn+kHI4bXtG/H/YrPglox9pZ7Oz/SD7m9o34/7EwS0PtLPZ2f6QM3tG/H/YmCWh9pZ7Oz/SBm9o34/wCxMEtEjhnLCxr7CWxhCzljZfWMJP6/zFeOy001rs88Z4/z/wCvz/f4gh7x/wDNpDD/AF/Seyk2tNxWfBLRH45qmUm1puJgloY5qmUm1puJgloY5qmUm1puJgloY5qmUm1puJgloY5qmUm1puJgloY5qmUm1puJgloY5qmUm1puJgloY5qmUm1puJgloY5qmUm1puJgloY5qmUm1puJgloY5qmUm1puJgloY5qmUm1puJgloY5qmUm1puJgloY5qmUm1puJgloY5qmUm1puJgloY5qmUm1puJgloY5qmUm1puJgloY5qmUm1puJgloY5qmUm1puJgloY5qvlmxAAAAAAAAAbKfxFl65O7VbenNyj7MpPqg6o41BamAAARmHHmFP7PzFfuyP21p+3xBC3n6kvJNrYjQAAAAAAAAAAAAAAAAAAAAAAAAAAAAGyn8RZeuTu1W3pzco+zKT6oOqONQWpgAAEZhx5hT+z8xX7sj9taft8QQt5+pLyTa2I0AAAAAAAAAAAAAAAAAAAAAAAAAAAABsp/EWXrk7tVt6c3KPsyk+qDqjjUFqYAABGYceYU/s/MV+7I/bWn7fEELefqS8k2tiNAAAAAAAAAAAAAAAAAAAAAAAAAAAAAbKfxFl65O7VbenNyj7MpPqg6o41BamAAARmHHmFP7PzFfuyP21p+3xBC3n6kvJNrYjQAAAAAAAAAAAAAAAAAAAAAAAAAAAAGyn8RZeuTu1W3pzco+zKT6oOqONQWpgAAEZhx5hT+z8xX7sj9taft8QQt5+pLyTa2I0AAAAAAAAAAAAAAAAAAAAAAAAAAAABsp/EWXrk7tVt6c3KPsyk+qDqjjUFqYAABGYceYU/s/MV+7I/bWn7fEELefqS8k2tiNAAAAAAAAAAAAAAAAAAAAAAAAAAAAAbKfxFl65O7VbenNyj7MpPqg6o41BamAAARmHHmFP7PzFfuyP21p+3xBC3n6kvJNrYjQAAAAAAAAAAAAAAAAAAHo5jqt3tOl6K8bu7jQejKW+7EzHVbvadLzxu7uNAylvuxMx1W72nS88bu7jQMpb7sTMdVu9p0vPG7u40DKW+7EzHVbvadLzxu7uNAylvuxMx1W72nS88bu7jQMpb7sTMdVu9p0vPG7u40DKW+7EzHVbvadLzxu7uNAylvuxMx1W72nS88bu7jQMpb7sTMdVu9p0vPG7u40DKW+7F92H8JUy29nNNT2kJZZ5Yxj/AF+f+sLW+rvjJNCFtD/kWUuyW8Jof+YuiOWwWJgAAEthd/HW1ZW2E9LZT2sktlizTS/T+o/WK5dmrw2XZbCeW2nhLGM355QRV4WFpaTwjJD+f6eFmOq3e06XrH43d3Gg8GUt92JmOq3e06Xnjd3caBlLfdiZjqt3tOl543d3GgZS33YmY6rd7TpeeN3dxoGUt92JmOq3e06Xnjd3caBlLfdiZjqt3tOl543d3GgZS33YmY6rd7TpeeN3dxoGUt92JmOq3e06Xnjd3caBlLfdiZjqt3tOl543d3GgZS33YmY6rd7TpeeN3dxoGUt92JmOq3e06Xnjd3caBlLfdiZjqt3tOl543d3GgZS33YmY6rd7TpeeN3dxoGUt92JmOq3e06Xnjd3caBlLfdiZjqt3tOl543d3GgZS33YmY6rd7TpeeN3dxoGUt92JmOq3e06Xnjd3caBlLfdiZjqt3tOl543d3GgZS33YmY6rd7TpeeN3dxoGUt92JmOq3e06Xnjd3caBlLfdi6M5UsgAAAAAAAAAAAAAAAAAAAAAAAAAAAAAAAAAAAAAAAAAAAAAAAAAAAAAAAAAAAAAAAAAAAAAAAAAAAAAAAAAAAAAAAAAAAAAAAAAAAAAAAAAAAAAAAAAAAAAAAAAAAAAAAAAAAAAAAAAAAAAACA0mqtrLy5bnTfLd28PWPVX8/tFdDSaq2svLluPLd28PWPUz+0V0NJqray8uW48t3bw9Y9TP7RXQ0mqtrDly3Hlu7eHrHqZ/aK6Gk1VtZeXLceW7t4esepn9oroaTVW1hy5bjy3dvD1j1M/tFdDSaq2svLluPLd28PWPUz+0V0NJqray8uW48t3bw9Y9TP7RXQ0mqtrLy5bjy3dvD1j1M/tFdDSaq2svLluPLd28PWPUz+0V0fdjhJVTW1nLNawxZppZZoZOX8sLTs7dsskYwk/5CP5j1fZdut4xhD+dF65qn2AAATWFP8ALW38fWWNnSTwkkns8eaEZYR/v6x/K3dnrq2TbbCee2l/mMI/x/2MPxBGbdtNrZTwhJH8PF0mqtrLy5bk/wCW7t4eserxZ/aK6Gk1VtYcuW48t3bw9Y9TP7RXQ0mqtrLy5bjy3dvD1j1M/tFdDSaq2svLluPLd28PWPUz+0V0NJqray8uW48t3bw9Y9TP7RXQ0mqtrLy5bjy3dvD1j1M/tFdDSaq2svLluPLd28PWPUz+0V0NJqraw5ctx5bu3h6x6mf2iuhpNVbWXly3Hlu7eHrHqZ/aK6Gk1VtZeXLceW7t4esepn9oroaTVW1l5ctx5bu3h6x6mf2iuhpNVbWHLluPLd28PWPUz+0V0NJqray8uW48t3bw9Y9TP7RXQ0mqtrLy5bjy3dvD1j1M/tFdDSaq2svLluPLd28PWPUz+0V0NJqray8uW48t3bw9Y9TP7RXQ0mqtrLy5bjy3dvD1j1M/tFdDSaq2svLluPLd28PWPUz+0V0NJqraw5ctx5bu3h6x6mf2iuhpNVbWXly3Hlu7eHrHqZ/aK6PHTrxgAAAAAAAANlP4iy9cndqtvTm5R9mUn1QdUcagtTAAAIzDjzCn9n5iv3ZH7a0/b4ghbz9SXkm1sRoAAAAAAAAAAAAAAAAAAAAAAAAAAAADZT+IsvXJ3arb05uUfZlJ9UHVHGoLUwAACMw48wp/Z+Yr92R+2tP2+IIW8/Ul5JtbEaAAAAAAAAAAAAAAAAAAAAAAAAAAAAA2U/iLL1yd2q29OblH2ZSfVB1RxqC1MAAAjMOPMKf2fmK/dkftrT9viCFvP1JeSbWxGgAAAAAAAAAAAAAAAAAAAAAAAAAAAANlP4iy9cndqtvTm5R9mUn1QdUcagtTAAAIzDjzCn9n5iv3ZH7a0/b4ghbz9SXkm1sRoAAAAAAAAAAAAAAAAAAAAAAAAAAAADZT+IsvXJ3arb05uUfZlJ9UHVHGoLUwAACMw48wp/Z+Yr92R+2tP2+IIW8/Ul5JtbEaAAAAAAAAAAAAAAAAAAAAAAAAAAAAA2U/iLL1yd2q29OblH2ZSfVB1RxqC1MAAAjMOPMKf2fmK/dkftrT9viCFvP1JeSbWxGgAAAAAAAAAAAAAAAAAAAAAAAAAAAANlP4iy9cndqtvTm5R9mUn1QdUcagtTAAAIzDjzCn9n5iv3ZH7a0/b4ghbz9SXkm1sRoAAAAAAAAAAAAAAAAAAAAAAAAAAAADZT+IsvXJ3arb05uUfZlJ9UHVHGoLUwAACMw48wp/Z+Yr92R+2tP2+IIW8/Ul5JtbEaAAAAAAAAAAAAAAAAAAA140Xk7yarfglMaJ3k1TBKY0TvJqmCUxoneTVMEpjRO8mqYJTGid5NUwSmNE7yapglMaJ3k1TBKY0TvJqmCUxoneTVMErZYTRy9l65e7C1tJoyTcospZJf5g6V9xN+ekHNcvZUT2KJ9xN+ekDL2VDFE+4m/PSBl7KhiifcTfnpAy9lQxRSOGVpGavsMaP/ll+P8AcVu7PQ7qwnhLX4gjNuhCaeH80T+NFP8AeTVeLBKY0TvJqmCUxoneTVMEpjRO8mqYJTGid5NUwSmNE7yapglMaJ3k1TBKY0TvJqmCUxoneTVMEpjRO8mqYJTGid5NUwSmNE7yapglMaJ3k1TBKY0TvJqmCUxoneTVMEpjRO8mqYJTGid5NUwSmNE7yapglMaJ3k1TBKY0TvJqmCV//9k="/>
          <p:cNvSpPr>
            <a:spLocks noChangeAspect="1" noChangeArrowheads="1"/>
          </p:cNvSpPr>
          <p:nvPr/>
        </p:nvSpPr>
        <p:spPr bwMode="auto">
          <a:xfrm>
            <a:off x="155575" y="-1379538"/>
            <a:ext cx="4543425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572" name="AutoShape 44" descr="https://www.cia.gov/library/publications/the-world-factbook/graphics/flags/large/sw-lgflag.gif"/>
          <p:cNvSpPr>
            <a:spLocks noChangeAspect="1" noChangeArrowheads="1"/>
          </p:cNvSpPr>
          <p:nvPr/>
        </p:nvSpPr>
        <p:spPr bwMode="auto">
          <a:xfrm>
            <a:off x="155575" y="-1379538"/>
            <a:ext cx="4543425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2574" name="Picture 46" descr="https://www.cia.gov/library/publications/the-world-factbook/graphics/flags/large/sw-lgfla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85728"/>
            <a:ext cx="1428760" cy="904582"/>
          </a:xfrm>
          <a:prstGeom prst="rect">
            <a:avLst/>
          </a:prstGeom>
          <a:noFill/>
        </p:spPr>
      </p:pic>
      <p:pic>
        <p:nvPicPr>
          <p:cNvPr id="22576" name="Picture 48" descr="https://www.cia.gov/library/publications/the-world-factbook/graphics/flags/large/sw-lgfla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1357322" cy="859353"/>
          </a:xfrm>
          <a:prstGeom prst="rect">
            <a:avLst/>
          </a:prstGeom>
          <a:noFill/>
        </p:spPr>
      </p:pic>
      <p:pic>
        <p:nvPicPr>
          <p:cNvPr id="7170" name="Picture 2" descr="http://paradiseintheworld.com/wp-content/uploads/2012/02/sweden-landsca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071810"/>
            <a:ext cx="2714612" cy="2037143"/>
          </a:xfrm>
          <a:prstGeom prst="rect">
            <a:avLst/>
          </a:prstGeom>
          <a:noFill/>
        </p:spPr>
      </p:pic>
      <p:pic>
        <p:nvPicPr>
          <p:cNvPr id="7172" name="Picture 4" descr="http://www.10wallpaper.com/wallpaper/1920x1080/1212/city_views-Stockholm_Sweden_landscape_photography_HD_wallpaper_1920x10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286256"/>
            <a:ext cx="3795689" cy="2132864"/>
          </a:xfrm>
          <a:prstGeom prst="rect">
            <a:avLst/>
          </a:prstGeom>
          <a:noFill/>
        </p:spPr>
      </p:pic>
      <p:pic>
        <p:nvPicPr>
          <p:cNvPr id="7174" name="Picture 6" descr="http://www.cartinafinland.fi/en/imagebank/large-image/82/82494/landscape+in+Northern+Sweden+824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2928934"/>
            <a:ext cx="2428849" cy="1619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598</Words>
  <Application>Microsoft Office PowerPoint</Application>
  <PresentationFormat>Pokaz na ekranie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Questionary</vt:lpstr>
      <vt:lpstr>Where do you spend your holidays?</vt:lpstr>
      <vt:lpstr>Do you know any of these languages?</vt:lpstr>
      <vt:lpstr>What languages do people know? - 13 know English -4 know German -1 knows Spanish -2 Know French -and nobody knows Swedish  or Turkish…</vt:lpstr>
      <vt:lpstr>Do you have any family or friends in other countrys?</vt:lpstr>
      <vt:lpstr>Where would you like to live?</vt:lpstr>
      <vt:lpstr>Which one of these countries?</vt:lpstr>
      <vt:lpstr>Why do you like these countries?</vt:lpstr>
      <vt:lpstr>Sweden</vt:lpstr>
      <vt:lpstr>Northern Ireland</vt:lpstr>
      <vt:lpstr>Spain</vt:lpstr>
      <vt:lpstr>France</vt:lpstr>
      <vt:lpstr>Germany</vt:lpstr>
      <vt:lpstr>England</vt:lpstr>
      <vt:lpstr>Turkey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Questionary</dc:title>
  <dc:creator>Kamil</dc:creator>
  <cp:lastModifiedBy>Kamil</cp:lastModifiedBy>
  <cp:revision>19</cp:revision>
  <dcterms:created xsi:type="dcterms:W3CDTF">2014-04-08T13:17:39Z</dcterms:created>
  <dcterms:modified xsi:type="dcterms:W3CDTF">2014-04-08T18:33:31Z</dcterms:modified>
</cp:coreProperties>
</file>